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40"/>
  </p:notesMasterIdLst>
  <p:handoutMasterIdLst>
    <p:handoutMasterId r:id="rId41"/>
  </p:handoutMasterIdLst>
  <p:sldIdLst>
    <p:sldId id="256" r:id="rId5"/>
    <p:sldId id="257" r:id="rId6"/>
    <p:sldId id="258" r:id="rId7"/>
    <p:sldId id="259" r:id="rId8"/>
    <p:sldId id="260" r:id="rId9"/>
    <p:sldId id="282" r:id="rId10"/>
    <p:sldId id="261" r:id="rId11"/>
    <p:sldId id="262" r:id="rId12"/>
    <p:sldId id="284" r:id="rId13"/>
    <p:sldId id="286" r:id="rId14"/>
    <p:sldId id="263" r:id="rId15"/>
    <p:sldId id="264" r:id="rId16"/>
    <p:sldId id="265" r:id="rId17"/>
    <p:sldId id="266" r:id="rId18"/>
    <p:sldId id="267" r:id="rId19"/>
    <p:sldId id="268" r:id="rId20"/>
    <p:sldId id="270" r:id="rId21"/>
    <p:sldId id="273" r:id="rId22"/>
    <p:sldId id="271" r:id="rId23"/>
    <p:sldId id="272" r:id="rId24"/>
    <p:sldId id="289" r:id="rId25"/>
    <p:sldId id="280" r:id="rId26"/>
    <p:sldId id="274" r:id="rId27"/>
    <p:sldId id="291" r:id="rId28"/>
    <p:sldId id="290" r:id="rId29"/>
    <p:sldId id="275" r:id="rId30"/>
    <p:sldId id="292" r:id="rId31"/>
    <p:sldId id="276" r:id="rId32"/>
    <p:sldId id="277" r:id="rId33"/>
    <p:sldId id="278" r:id="rId34"/>
    <p:sldId id="295" r:id="rId35"/>
    <p:sldId id="297" r:id="rId36"/>
    <p:sldId id="288" r:id="rId37"/>
    <p:sldId id="279" r:id="rId38"/>
    <p:sldId id="281" r:id="rId39"/>
  </p:sldIdLst>
  <p:sldSz cx="9144000" cy="6858000" type="screen4x3"/>
  <p:notesSz cx="6894513" cy="9180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A7708-88AB-5CFC-5B14-2EABC8908CD3}" v="106" dt="2021-04-13T21:03:26.849"/>
    <p1510:client id="{2CE0BD9F-A09E-B000-D1D3-A64263F72EC6}" v="296" dt="2021-04-13T15:27:41.154"/>
    <p1510:client id="{51F9C45A-2F8A-D5A2-7405-3FE18F235376}" v="23" dt="2021-04-13T20:42:47.674"/>
    <p1510:client id="{CBDEBD9F-40FE-C000-0CFD-30BF04B5B5EB}" v="630" dt="2021-04-13T15:19:03.127"/>
    <p1510:client id="{FCE99F18-8406-F4B1-177A-0331EDDFB74A}" v="2" dt="2021-04-13T17:40:57.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98" autoAdjust="0"/>
  </p:normalViewPr>
  <p:slideViewPr>
    <p:cSldViewPr>
      <p:cViewPr varScale="1">
        <p:scale>
          <a:sx n="111" d="100"/>
          <a:sy n="111" d="100"/>
        </p:scale>
        <p:origin x="99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ero, Barbara, ALTSD" userId="S::barbara.romero@state.nm.us::ce1db025-4f8d-4129-9151-7a015dee65dc" providerId="AD" clId="Web-{51F9C45A-2F8A-D5A2-7405-3FE18F235376}"/>
    <pc:docChg chg="addSld modSld sldOrd">
      <pc:chgData name="Romero, Barbara, ALTSD" userId="S::barbara.romero@state.nm.us::ce1db025-4f8d-4129-9151-7a015dee65dc" providerId="AD" clId="Web-{51F9C45A-2F8A-D5A2-7405-3FE18F235376}" dt="2021-04-13T20:42:47.674" v="12"/>
      <pc:docMkLst>
        <pc:docMk/>
      </pc:docMkLst>
      <pc:sldChg chg="modSp">
        <pc:chgData name="Romero, Barbara, ALTSD" userId="S::barbara.romero@state.nm.us::ce1db025-4f8d-4129-9151-7a015dee65dc" providerId="AD" clId="Web-{51F9C45A-2F8A-D5A2-7405-3FE18F235376}" dt="2021-04-13T20:41:37.043" v="6" actId="20577"/>
        <pc:sldMkLst>
          <pc:docMk/>
          <pc:sldMk cId="0" sldId="261"/>
        </pc:sldMkLst>
        <pc:spChg chg="mod">
          <ac:chgData name="Romero, Barbara, ALTSD" userId="S::barbara.romero@state.nm.us::ce1db025-4f8d-4129-9151-7a015dee65dc" providerId="AD" clId="Web-{51F9C45A-2F8A-D5A2-7405-3FE18F235376}" dt="2021-04-13T20:41:37.043" v="6" actId="20577"/>
          <ac:spMkLst>
            <pc:docMk/>
            <pc:sldMk cId="0" sldId="261"/>
            <ac:spMk id="9221" creationId="{00000000-0000-0000-0000-000000000000}"/>
          </ac:spMkLst>
        </pc:spChg>
      </pc:sldChg>
      <pc:sldChg chg="modSp">
        <pc:chgData name="Romero, Barbara, ALTSD" userId="S::barbara.romero@state.nm.us::ce1db025-4f8d-4129-9151-7a015dee65dc" providerId="AD" clId="Web-{51F9C45A-2F8A-D5A2-7405-3FE18F235376}" dt="2021-04-13T20:41:24.026" v="1" actId="20577"/>
        <pc:sldMkLst>
          <pc:docMk/>
          <pc:sldMk cId="3884566409" sldId="282"/>
        </pc:sldMkLst>
        <pc:spChg chg="mod">
          <ac:chgData name="Romero, Barbara, ALTSD" userId="S::barbara.romero@state.nm.us::ce1db025-4f8d-4129-9151-7a015dee65dc" providerId="AD" clId="Web-{51F9C45A-2F8A-D5A2-7405-3FE18F235376}" dt="2021-04-13T20:41:24.026" v="1" actId="20577"/>
          <ac:spMkLst>
            <pc:docMk/>
            <pc:sldMk cId="3884566409" sldId="282"/>
            <ac:spMk id="3" creationId="{00000000-0000-0000-0000-000000000000}"/>
          </ac:spMkLst>
        </pc:spChg>
      </pc:sldChg>
      <pc:sldChg chg="modSp">
        <pc:chgData name="Romero, Barbara, ALTSD" userId="S::barbara.romero@state.nm.us::ce1db025-4f8d-4129-9151-7a015dee65dc" providerId="AD" clId="Web-{51F9C45A-2F8A-D5A2-7405-3FE18F235376}" dt="2021-04-13T20:42:24.453" v="10" actId="20577"/>
        <pc:sldMkLst>
          <pc:docMk/>
          <pc:sldMk cId="1055706070" sldId="289"/>
        </pc:sldMkLst>
        <pc:spChg chg="mod">
          <ac:chgData name="Romero, Barbara, ALTSD" userId="S::barbara.romero@state.nm.us::ce1db025-4f8d-4129-9151-7a015dee65dc" providerId="AD" clId="Web-{51F9C45A-2F8A-D5A2-7405-3FE18F235376}" dt="2021-04-13T20:42:24.453" v="10" actId="20577"/>
          <ac:spMkLst>
            <pc:docMk/>
            <pc:sldMk cId="1055706070" sldId="289"/>
            <ac:spMk id="4" creationId="{00000000-0000-0000-0000-000000000000}"/>
          </ac:spMkLst>
        </pc:spChg>
      </pc:sldChg>
      <pc:sldChg chg="new ord">
        <pc:chgData name="Romero, Barbara, ALTSD" userId="S::barbara.romero@state.nm.us::ce1db025-4f8d-4129-9151-7a015dee65dc" providerId="AD" clId="Web-{51F9C45A-2F8A-D5A2-7405-3FE18F235376}" dt="2021-04-13T20:42:47.674" v="12"/>
        <pc:sldMkLst>
          <pc:docMk/>
          <pc:sldMk cId="854761249" sldId="296"/>
        </pc:sldMkLst>
      </pc:sldChg>
    </pc:docChg>
  </pc:docChgLst>
  <pc:docChgLst>
    <pc:chgData name="Romero, Barbara, ALTSD" userId="S::barbara.romero@state.nm.us::ce1db025-4f8d-4129-9151-7a015dee65dc" providerId="AD" clId="Web-{2CE0BD9F-A09E-B000-D1D3-A64263F72EC6}"/>
    <pc:docChg chg="modSld">
      <pc:chgData name="Romero, Barbara, ALTSD" userId="S::barbara.romero@state.nm.us::ce1db025-4f8d-4129-9151-7a015dee65dc" providerId="AD" clId="Web-{2CE0BD9F-A09E-B000-D1D3-A64263F72EC6}" dt="2021-04-13T15:27:41.154" v="147" actId="1076"/>
      <pc:docMkLst>
        <pc:docMk/>
      </pc:docMkLst>
      <pc:sldChg chg="modSp">
        <pc:chgData name="Romero, Barbara, ALTSD" userId="S::barbara.romero@state.nm.us::ce1db025-4f8d-4129-9151-7a015dee65dc" providerId="AD" clId="Web-{2CE0BD9F-A09E-B000-D1D3-A64263F72EC6}" dt="2021-04-13T15:25:23.918" v="0" actId="14100"/>
        <pc:sldMkLst>
          <pc:docMk/>
          <pc:sldMk cId="0" sldId="256"/>
        </pc:sldMkLst>
        <pc:spChg chg="mod">
          <ac:chgData name="Romero, Barbara, ALTSD" userId="S::barbara.romero@state.nm.us::ce1db025-4f8d-4129-9151-7a015dee65dc" providerId="AD" clId="Web-{2CE0BD9F-A09E-B000-D1D3-A64263F72EC6}" dt="2021-04-13T15:25:23.918" v="0" actId="14100"/>
          <ac:spMkLst>
            <pc:docMk/>
            <pc:sldMk cId="0" sldId="256"/>
            <ac:spMk id="4101" creationId="{00000000-0000-0000-0000-000000000000}"/>
          </ac:spMkLst>
        </pc:spChg>
      </pc:sldChg>
      <pc:sldChg chg="addSp modSp">
        <pc:chgData name="Romero, Barbara, ALTSD" userId="S::barbara.romero@state.nm.us::ce1db025-4f8d-4129-9151-7a015dee65dc" providerId="AD" clId="Web-{2CE0BD9F-A09E-B000-D1D3-A64263F72EC6}" dt="2021-04-13T15:27:41.154" v="147" actId="1076"/>
        <pc:sldMkLst>
          <pc:docMk/>
          <pc:sldMk cId="1481120015" sldId="281"/>
        </pc:sldMkLst>
        <pc:spChg chg="add mod">
          <ac:chgData name="Romero, Barbara, ALTSD" userId="S::barbara.romero@state.nm.us::ce1db025-4f8d-4129-9151-7a015dee65dc" providerId="AD" clId="Web-{2CE0BD9F-A09E-B000-D1D3-A64263F72EC6}" dt="2021-04-13T15:27:37.982" v="146" actId="20577"/>
          <ac:spMkLst>
            <pc:docMk/>
            <pc:sldMk cId="1481120015" sldId="281"/>
            <ac:spMk id="3" creationId="{3AF75844-59B9-4FB2-B444-526B9FEB39FD}"/>
          </ac:spMkLst>
        </pc:spChg>
        <pc:picChg chg="mod">
          <ac:chgData name="Romero, Barbara, ALTSD" userId="S::barbara.romero@state.nm.us::ce1db025-4f8d-4129-9151-7a015dee65dc" providerId="AD" clId="Web-{2CE0BD9F-A09E-B000-D1D3-A64263F72EC6}" dt="2021-04-13T15:27:41.154" v="147" actId="1076"/>
          <ac:picMkLst>
            <pc:docMk/>
            <pc:sldMk cId="1481120015" sldId="281"/>
            <ac:picMk id="4" creationId="{416D739E-BF19-4627-8636-77C5997D2F11}"/>
          </ac:picMkLst>
        </pc:picChg>
      </pc:sldChg>
    </pc:docChg>
  </pc:docChgLst>
  <pc:docChgLst>
    <pc:chgData name="Romero, Barbara, ALTSD" userId="S::barbara.romero@state.nm.us::ce1db025-4f8d-4129-9151-7a015dee65dc" providerId="AD" clId="Web-{21EA7708-88AB-5CFC-5B14-2EABC8908CD3}"/>
    <pc:docChg chg="addSld delSld modSld sldOrd">
      <pc:chgData name="Romero, Barbara, ALTSD" userId="S::barbara.romero@state.nm.us::ce1db025-4f8d-4129-9151-7a015dee65dc" providerId="AD" clId="Web-{21EA7708-88AB-5CFC-5B14-2EABC8908CD3}" dt="2021-04-13T21:04:05.851" v="75"/>
      <pc:docMkLst>
        <pc:docMk/>
      </pc:docMkLst>
      <pc:sldChg chg="addSp delSp modSp mod setBg">
        <pc:chgData name="Romero, Barbara, ALTSD" userId="S::barbara.romero@state.nm.us::ce1db025-4f8d-4129-9151-7a015dee65dc" providerId="AD" clId="Web-{21EA7708-88AB-5CFC-5B14-2EABC8908CD3}" dt="2021-04-13T21:03:52.069" v="72"/>
        <pc:sldMkLst>
          <pc:docMk/>
          <pc:sldMk cId="0" sldId="257"/>
        </pc:sldMkLst>
        <pc:spChg chg="mod">
          <ac:chgData name="Romero, Barbara, ALTSD" userId="S::barbara.romero@state.nm.us::ce1db025-4f8d-4129-9151-7a015dee65dc" providerId="AD" clId="Web-{21EA7708-88AB-5CFC-5B14-2EABC8908CD3}" dt="2021-04-13T21:03:52.069" v="72"/>
          <ac:spMkLst>
            <pc:docMk/>
            <pc:sldMk cId="0" sldId="257"/>
            <ac:spMk id="5124" creationId="{00000000-0000-0000-0000-000000000000}"/>
          </ac:spMkLst>
        </pc:spChg>
        <pc:spChg chg="del">
          <ac:chgData name="Romero, Barbara, ALTSD" userId="S::barbara.romero@state.nm.us::ce1db025-4f8d-4129-9151-7a015dee65dc" providerId="AD" clId="Web-{21EA7708-88AB-5CFC-5B14-2EABC8908CD3}" dt="2021-04-13T21:03:52.069" v="72"/>
          <ac:spMkLst>
            <pc:docMk/>
            <pc:sldMk cId="0" sldId="257"/>
            <ac:spMk id="5125" creationId="{00000000-0000-0000-0000-000000000000}"/>
          </ac:spMkLst>
        </pc:spChg>
        <pc:graphicFrameChg chg="add">
          <ac:chgData name="Romero, Barbara, ALTSD" userId="S::barbara.romero@state.nm.us::ce1db025-4f8d-4129-9151-7a015dee65dc" providerId="AD" clId="Web-{21EA7708-88AB-5CFC-5B14-2EABC8908CD3}" dt="2021-04-13T21:03:52.069" v="72"/>
          <ac:graphicFrameMkLst>
            <pc:docMk/>
            <pc:sldMk cId="0" sldId="257"/>
            <ac:graphicFrameMk id="5127" creationId="{F0F5267F-4EB2-4E78-AAB4-C6B969C91FE2}"/>
          </ac:graphicFrameMkLst>
        </pc:graphicFrameChg>
      </pc:sldChg>
      <pc:sldChg chg="addSp delSp modSp mod setBg setClrOvrMap">
        <pc:chgData name="Romero, Barbara, ALTSD" userId="S::barbara.romero@state.nm.us::ce1db025-4f8d-4129-9151-7a015dee65dc" providerId="AD" clId="Web-{21EA7708-88AB-5CFC-5B14-2EABC8908CD3}" dt="2021-04-13T21:04:05.851" v="75"/>
        <pc:sldMkLst>
          <pc:docMk/>
          <pc:sldMk cId="0" sldId="258"/>
        </pc:sldMkLst>
        <pc:spChg chg="add del">
          <ac:chgData name="Romero, Barbara, ALTSD" userId="S::barbara.romero@state.nm.us::ce1db025-4f8d-4129-9151-7a015dee65dc" providerId="AD" clId="Web-{21EA7708-88AB-5CFC-5B14-2EABC8908CD3}" dt="2021-04-13T21:04:05.835" v="74"/>
          <ac:spMkLst>
            <pc:docMk/>
            <pc:sldMk cId="0" sldId="258"/>
            <ac:spMk id="74" creationId="{A10C41F2-1746-4431-9B52-B9F147A896B8}"/>
          </ac:spMkLst>
        </pc:spChg>
        <pc:spChg chg="add del">
          <ac:chgData name="Romero, Barbara, ALTSD" userId="S::barbara.romero@state.nm.us::ce1db025-4f8d-4129-9151-7a015dee65dc" providerId="AD" clId="Web-{21EA7708-88AB-5CFC-5B14-2EABC8908CD3}" dt="2021-04-13T21:04:05.835" v="74"/>
          <ac:spMkLst>
            <pc:docMk/>
            <pc:sldMk cId="0" sldId="258"/>
            <ac:spMk id="76" creationId="{B695F8C5-0ED1-4C24-877A-A9E15A1C6430}"/>
          </ac:spMkLst>
        </pc:spChg>
        <pc:spChg chg="add del">
          <ac:chgData name="Romero, Barbara, ALTSD" userId="S::barbara.romero@state.nm.us::ce1db025-4f8d-4129-9151-7a015dee65dc" providerId="AD" clId="Web-{21EA7708-88AB-5CFC-5B14-2EABC8908CD3}" dt="2021-04-13T21:04:05.835" v="74"/>
          <ac:spMkLst>
            <pc:docMk/>
            <pc:sldMk cId="0" sldId="258"/>
            <ac:spMk id="78" creationId="{7984928E-D694-4849-BBAD-D7C7DC405478}"/>
          </ac:spMkLst>
        </pc:spChg>
        <pc:spChg chg="mod">
          <ac:chgData name="Romero, Barbara, ALTSD" userId="S::barbara.romero@state.nm.us::ce1db025-4f8d-4129-9151-7a015dee65dc" providerId="AD" clId="Web-{21EA7708-88AB-5CFC-5B14-2EABC8908CD3}" dt="2021-04-13T21:04:05.851" v="75"/>
          <ac:spMkLst>
            <pc:docMk/>
            <pc:sldMk cId="0" sldId="258"/>
            <ac:spMk id="6148" creationId="{00000000-0000-0000-0000-000000000000}"/>
          </ac:spMkLst>
        </pc:spChg>
        <pc:spChg chg="mod">
          <ac:chgData name="Romero, Barbara, ALTSD" userId="S::barbara.romero@state.nm.us::ce1db025-4f8d-4129-9151-7a015dee65dc" providerId="AD" clId="Web-{21EA7708-88AB-5CFC-5B14-2EABC8908CD3}" dt="2021-04-13T21:04:05.851" v="75"/>
          <ac:spMkLst>
            <pc:docMk/>
            <pc:sldMk cId="0" sldId="258"/>
            <ac:spMk id="6149" creationId="{00000000-0000-0000-0000-000000000000}"/>
          </ac:spMkLst>
        </pc:spChg>
        <pc:spChg chg="add">
          <ac:chgData name="Romero, Barbara, ALTSD" userId="S::barbara.romero@state.nm.us::ce1db025-4f8d-4129-9151-7a015dee65dc" providerId="AD" clId="Web-{21EA7708-88AB-5CFC-5B14-2EABC8908CD3}" dt="2021-04-13T21:04:05.851" v="75"/>
          <ac:spMkLst>
            <pc:docMk/>
            <pc:sldMk cId="0" sldId="258"/>
            <ac:spMk id="6151" creationId="{B0890400-BB8B-4A44-AB63-65C7CA223EBA}"/>
          </ac:spMkLst>
        </pc:spChg>
        <pc:cxnChg chg="add del">
          <ac:chgData name="Romero, Barbara, ALTSD" userId="S::barbara.romero@state.nm.us::ce1db025-4f8d-4129-9151-7a015dee65dc" providerId="AD" clId="Web-{21EA7708-88AB-5CFC-5B14-2EABC8908CD3}" dt="2021-04-13T21:04:05.835" v="74"/>
          <ac:cxnSpMkLst>
            <pc:docMk/>
            <pc:sldMk cId="0" sldId="258"/>
            <ac:cxnSpMk id="80" creationId="{99237721-19CF-41B1-AA0A-E1E1A8282D52}"/>
          </ac:cxnSpMkLst>
        </pc:cxnChg>
        <pc:cxnChg chg="add">
          <ac:chgData name="Romero, Barbara, ALTSD" userId="S::barbara.romero@state.nm.us::ce1db025-4f8d-4129-9151-7a015dee65dc" providerId="AD" clId="Web-{21EA7708-88AB-5CFC-5B14-2EABC8908CD3}" dt="2021-04-13T21:04:05.851" v="75"/>
          <ac:cxnSpMkLst>
            <pc:docMk/>
            <pc:sldMk cId="0" sldId="258"/>
            <ac:cxnSpMk id="6152" creationId="{4D39B797-CDC6-4529-8A36-9CBFC9816337}"/>
          </ac:cxnSpMkLst>
        </pc:cxnChg>
      </pc:sldChg>
      <pc:sldChg chg="modSp">
        <pc:chgData name="Romero, Barbara, ALTSD" userId="S::barbara.romero@state.nm.us::ce1db025-4f8d-4129-9151-7a015dee65dc" providerId="AD" clId="Web-{21EA7708-88AB-5CFC-5B14-2EABC8908CD3}" dt="2021-04-13T20:58:55.021" v="51" actId="20577"/>
        <pc:sldMkLst>
          <pc:docMk/>
          <pc:sldMk cId="4262569771" sldId="277"/>
        </pc:sldMkLst>
        <pc:spChg chg="mod">
          <ac:chgData name="Romero, Barbara, ALTSD" userId="S::barbara.romero@state.nm.us::ce1db025-4f8d-4129-9151-7a015dee65dc" providerId="AD" clId="Web-{21EA7708-88AB-5CFC-5B14-2EABC8908CD3}" dt="2021-04-13T20:58:55.021" v="51" actId="20577"/>
          <ac:spMkLst>
            <pc:docMk/>
            <pc:sldMk cId="4262569771" sldId="277"/>
            <ac:spMk id="5" creationId="{00000000-0000-0000-0000-000000000000}"/>
          </ac:spMkLst>
        </pc:spChg>
      </pc:sldChg>
      <pc:sldChg chg="addSp delSp modSp">
        <pc:chgData name="Romero, Barbara, ALTSD" userId="S::barbara.romero@state.nm.us::ce1db025-4f8d-4129-9151-7a015dee65dc" providerId="AD" clId="Web-{21EA7708-88AB-5CFC-5B14-2EABC8908CD3}" dt="2021-04-13T21:00:27.432" v="67"/>
        <pc:sldMkLst>
          <pc:docMk/>
          <pc:sldMk cId="2429971898" sldId="278"/>
        </pc:sldMkLst>
        <pc:spChg chg="add del">
          <ac:chgData name="Romero, Barbara, ALTSD" userId="S::barbara.romero@state.nm.us::ce1db025-4f8d-4129-9151-7a015dee65dc" providerId="AD" clId="Web-{21EA7708-88AB-5CFC-5B14-2EABC8908CD3}" dt="2021-04-13T20:59:51.727" v="58"/>
          <ac:spMkLst>
            <pc:docMk/>
            <pc:sldMk cId="2429971898" sldId="278"/>
            <ac:spMk id="2" creationId="{91D67899-AF5F-4BB9-892A-3F6F618513F5}"/>
          </ac:spMkLst>
        </pc:spChg>
        <pc:spChg chg="add del mod">
          <ac:chgData name="Romero, Barbara, ALTSD" userId="S::barbara.romero@state.nm.us::ce1db025-4f8d-4129-9151-7a015dee65dc" providerId="AD" clId="Web-{21EA7708-88AB-5CFC-5B14-2EABC8908CD3}" dt="2021-04-13T21:00:27.432" v="67"/>
          <ac:spMkLst>
            <pc:docMk/>
            <pc:sldMk cId="2429971898" sldId="278"/>
            <ac:spMk id="3" creationId="{7D283153-4A91-4F8B-B036-E958B01BD575}"/>
          </ac:spMkLst>
        </pc:spChg>
        <pc:spChg chg="mod">
          <ac:chgData name="Romero, Barbara, ALTSD" userId="S::barbara.romero@state.nm.us::ce1db025-4f8d-4129-9151-7a015dee65dc" providerId="AD" clId="Web-{21EA7708-88AB-5CFC-5B14-2EABC8908CD3}" dt="2021-04-13T21:00:12.666" v="61" actId="20577"/>
          <ac:spMkLst>
            <pc:docMk/>
            <pc:sldMk cId="2429971898" sldId="278"/>
            <ac:spMk id="5" creationId="{00000000-0000-0000-0000-000000000000}"/>
          </ac:spMkLst>
        </pc:spChg>
      </pc:sldChg>
      <pc:sldChg chg="addSp delSp modSp">
        <pc:chgData name="Romero, Barbara, ALTSD" userId="S::barbara.romero@state.nm.us::ce1db025-4f8d-4129-9151-7a015dee65dc" providerId="AD" clId="Web-{21EA7708-88AB-5CFC-5B14-2EABC8908CD3}" dt="2021-04-13T20:57:28.016" v="18" actId="14100"/>
        <pc:sldMkLst>
          <pc:docMk/>
          <pc:sldMk cId="2796826298" sldId="292"/>
        </pc:sldMkLst>
        <pc:picChg chg="add mod">
          <ac:chgData name="Romero, Barbara, ALTSD" userId="S::barbara.romero@state.nm.us::ce1db025-4f8d-4129-9151-7a015dee65dc" providerId="AD" clId="Web-{21EA7708-88AB-5CFC-5B14-2EABC8908CD3}" dt="2021-04-13T20:57:28.016" v="18" actId="14100"/>
          <ac:picMkLst>
            <pc:docMk/>
            <pc:sldMk cId="2796826298" sldId="292"/>
            <ac:picMk id="2" creationId="{F2487288-3EB8-4C6D-BDA1-EB25FF0E3955}"/>
          </ac:picMkLst>
        </pc:picChg>
        <pc:picChg chg="del">
          <ac:chgData name="Romero, Barbara, ALTSD" userId="S::barbara.romero@state.nm.us::ce1db025-4f8d-4129-9151-7a015dee65dc" providerId="AD" clId="Web-{21EA7708-88AB-5CFC-5B14-2EABC8908CD3}" dt="2021-04-13T20:57:10.437" v="11"/>
          <ac:picMkLst>
            <pc:docMk/>
            <pc:sldMk cId="2796826298" sldId="292"/>
            <ac:picMk id="4" creationId="{00000000-0000-0000-0000-000000000000}"/>
          </ac:picMkLst>
        </pc:picChg>
      </pc:sldChg>
      <pc:sldChg chg="del">
        <pc:chgData name="Romero, Barbara, ALTSD" userId="S::barbara.romero@state.nm.us::ce1db025-4f8d-4129-9151-7a015dee65dc" providerId="AD" clId="Web-{21EA7708-88AB-5CFC-5B14-2EABC8908CD3}" dt="2021-04-13T21:01:39.171" v="69"/>
        <pc:sldMkLst>
          <pc:docMk/>
          <pc:sldMk cId="854761249" sldId="296"/>
        </pc:sldMkLst>
      </pc:sldChg>
      <pc:sldChg chg="addSp delSp modSp new mod ord setBg">
        <pc:chgData name="Romero, Barbara, ALTSD" userId="S::barbara.romero@state.nm.us::ce1db025-4f8d-4129-9151-7a015dee65dc" providerId="AD" clId="Web-{21EA7708-88AB-5CFC-5B14-2EABC8908CD3}" dt="2021-04-13T21:01:35.843" v="68"/>
        <pc:sldMkLst>
          <pc:docMk/>
          <pc:sldMk cId="3995503995" sldId="297"/>
        </pc:sldMkLst>
        <pc:spChg chg="add del">
          <ac:chgData name="Romero, Barbara, ALTSD" userId="S::barbara.romero@state.nm.us::ce1db025-4f8d-4129-9151-7a015dee65dc" providerId="AD" clId="Web-{21EA7708-88AB-5CFC-5B14-2EABC8908CD3}" dt="2021-04-13T20:55:06.289" v="9"/>
          <ac:spMkLst>
            <pc:docMk/>
            <pc:sldMk cId="3995503995" sldId="297"/>
            <ac:spMk id="7" creationId="{C61657BD-3333-446A-A16A-CBDC77C8E559}"/>
          </ac:spMkLst>
        </pc:spChg>
        <pc:spChg chg="add del">
          <ac:chgData name="Romero, Barbara, ALTSD" userId="S::barbara.romero@state.nm.us::ce1db025-4f8d-4129-9151-7a015dee65dc" providerId="AD" clId="Web-{21EA7708-88AB-5CFC-5B14-2EABC8908CD3}" dt="2021-04-13T20:55:06.289" v="9"/>
          <ac:spMkLst>
            <pc:docMk/>
            <pc:sldMk cId="3995503995" sldId="297"/>
            <ac:spMk id="9" creationId="{52CAFF06-4D3A-42A5-8614-B1FA47EA0F6D}"/>
          </ac:spMkLst>
        </pc:spChg>
        <pc:picChg chg="add mod">
          <ac:chgData name="Romero, Barbara, ALTSD" userId="S::barbara.romero@state.nm.us::ce1db025-4f8d-4129-9151-7a015dee65dc" providerId="AD" clId="Web-{21EA7708-88AB-5CFC-5B14-2EABC8908CD3}" dt="2021-04-13T20:55:06.289" v="10"/>
          <ac:picMkLst>
            <pc:docMk/>
            <pc:sldMk cId="3995503995" sldId="297"/>
            <ac:picMk id="2" creationId="{EA71A4A1-6BA1-4735-9037-BBCE5AF56ABC}"/>
          </ac:picMkLst>
        </pc:picChg>
      </pc:sldChg>
      <pc:sldChg chg="new del">
        <pc:chgData name="Romero, Barbara, ALTSD" userId="S::barbara.romero@state.nm.us::ce1db025-4f8d-4129-9151-7a015dee65dc" providerId="AD" clId="Web-{21EA7708-88AB-5CFC-5B14-2EABC8908CD3}" dt="2021-04-13T21:03:26.849" v="71"/>
        <pc:sldMkLst>
          <pc:docMk/>
          <pc:sldMk cId="3259182677" sldId="298"/>
        </pc:sldMkLst>
      </pc:sldChg>
    </pc:docChg>
  </pc:docChgLst>
  <pc:docChgLst>
    <pc:chgData name="Romero, Barbara, ALTSD" userId="S::barbara.romero@state.nm.us::ce1db025-4f8d-4129-9151-7a015dee65dc" providerId="AD" clId="Web-{FCE99F18-8406-F4B1-177A-0331EDDFB74A}"/>
    <pc:docChg chg="delSld modSld">
      <pc:chgData name="Romero, Barbara, ALTSD" userId="S::barbara.romero@state.nm.us::ce1db025-4f8d-4129-9151-7a015dee65dc" providerId="AD" clId="Web-{FCE99F18-8406-F4B1-177A-0331EDDFB74A}" dt="2021-04-13T17:40:57.111" v="1"/>
      <pc:docMkLst>
        <pc:docMk/>
      </pc:docMkLst>
      <pc:sldChg chg="del mod modShow">
        <pc:chgData name="Romero, Barbara, ALTSD" userId="S::barbara.romero@state.nm.us::ce1db025-4f8d-4129-9151-7a015dee65dc" providerId="AD" clId="Web-{FCE99F18-8406-F4B1-177A-0331EDDFB74A}" dt="2021-04-13T17:40:57.111" v="1"/>
        <pc:sldMkLst>
          <pc:docMk/>
          <pc:sldMk cId="1569933809" sldId="283"/>
        </pc:sldMkLst>
      </pc:sldChg>
    </pc:docChg>
  </pc:docChgLst>
  <pc:docChgLst>
    <pc:chgData name="Romero, Barbara, ALTSD" userId="S::barbara.romero@state.nm.us::ce1db025-4f8d-4129-9151-7a015dee65dc" providerId="AD" clId="Web-{CBDEBD9F-40FE-C000-0CFD-30BF04B5B5EB}"/>
    <pc:docChg chg="addSld delSld modSld sldOrd">
      <pc:chgData name="Romero, Barbara, ALTSD" userId="S::barbara.romero@state.nm.us::ce1db025-4f8d-4129-9151-7a015dee65dc" providerId="AD" clId="Web-{CBDEBD9F-40FE-C000-0CFD-30BF04B5B5EB}" dt="2021-04-13T15:19:03.127" v="490" actId="14100"/>
      <pc:docMkLst>
        <pc:docMk/>
      </pc:docMkLst>
      <pc:sldChg chg="modSp">
        <pc:chgData name="Romero, Barbara, ALTSD" userId="S::barbara.romero@state.nm.us::ce1db025-4f8d-4129-9151-7a015dee65dc" providerId="AD" clId="Web-{CBDEBD9F-40FE-C000-0CFD-30BF04B5B5EB}" dt="2021-04-13T15:02:53.858" v="48" actId="14100"/>
        <pc:sldMkLst>
          <pc:docMk/>
          <pc:sldMk cId="0" sldId="256"/>
        </pc:sldMkLst>
        <pc:spChg chg="mod">
          <ac:chgData name="Romero, Barbara, ALTSD" userId="S::barbara.romero@state.nm.us::ce1db025-4f8d-4129-9151-7a015dee65dc" providerId="AD" clId="Web-{CBDEBD9F-40FE-C000-0CFD-30BF04B5B5EB}" dt="2021-04-13T15:01:40.608" v="10" actId="14100"/>
          <ac:spMkLst>
            <pc:docMk/>
            <pc:sldMk cId="0" sldId="256"/>
            <ac:spMk id="4100" creationId="{00000000-0000-0000-0000-000000000000}"/>
          </ac:spMkLst>
        </pc:spChg>
        <pc:spChg chg="mod">
          <ac:chgData name="Romero, Barbara, ALTSD" userId="S::barbara.romero@state.nm.us::ce1db025-4f8d-4129-9151-7a015dee65dc" providerId="AD" clId="Web-{CBDEBD9F-40FE-C000-0CFD-30BF04B5B5EB}" dt="2021-04-13T15:02:53.858" v="48" actId="14100"/>
          <ac:spMkLst>
            <pc:docMk/>
            <pc:sldMk cId="0" sldId="256"/>
            <ac:spMk id="4101" creationId="{00000000-0000-0000-0000-000000000000}"/>
          </ac:spMkLst>
        </pc:spChg>
      </pc:sldChg>
      <pc:sldChg chg="modSp">
        <pc:chgData name="Romero, Barbara, ALTSD" userId="S::barbara.romero@state.nm.us::ce1db025-4f8d-4129-9151-7a015dee65dc" providerId="AD" clId="Web-{CBDEBD9F-40FE-C000-0CFD-30BF04B5B5EB}" dt="2021-04-13T15:03:41.967" v="96" actId="20577"/>
        <pc:sldMkLst>
          <pc:docMk/>
          <pc:sldMk cId="1264500856" sldId="274"/>
        </pc:sldMkLst>
        <pc:spChg chg="mod">
          <ac:chgData name="Romero, Barbara, ALTSD" userId="S::barbara.romero@state.nm.us::ce1db025-4f8d-4129-9151-7a015dee65dc" providerId="AD" clId="Web-{CBDEBD9F-40FE-C000-0CFD-30BF04B5B5EB}" dt="2021-04-13T15:03:41.967" v="96" actId="20577"/>
          <ac:spMkLst>
            <pc:docMk/>
            <pc:sldMk cId="1264500856" sldId="274"/>
            <ac:spMk id="5" creationId="{00000000-0000-0000-0000-000000000000}"/>
          </ac:spMkLst>
        </pc:spChg>
      </pc:sldChg>
      <pc:sldChg chg="addSp delSp modSp">
        <pc:chgData name="Romero, Barbara, ALTSD" userId="S::barbara.romero@state.nm.us::ce1db025-4f8d-4129-9151-7a015dee65dc" providerId="AD" clId="Web-{CBDEBD9F-40FE-C000-0CFD-30BF04B5B5EB}" dt="2021-04-13T15:19:03.127" v="490" actId="14100"/>
        <pc:sldMkLst>
          <pc:docMk/>
          <pc:sldMk cId="1481120015" sldId="281"/>
        </pc:sldMkLst>
        <pc:spChg chg="del">
          <ac:chgData name="Romero, Barbara, ALTSD" userId="S::barbara.romero@state.nm.us::ce1db025-4f8d-4129-9151-7a015dee65dc" providerId="AD" clId="Web-{CBDEBD9F-40FE-C000-0CFD-30BF04B5B5EB}" dt="2021-04-13T15:18:49.720" v="484"/>
          <ac:spMkLst>
            <pc:docMk/>
            <pc:sldMk cId="1481120015" sldId="281"/>
            <ac:spMk id="3" creationId="{00000000-0000-0000-0000-000000000000}"/>
          </ac:spMkLst>
        </pc:spChg>
        <pc:picChg chg="add mod ord">
          <ac:chgData name="Romero, Barbara, ALTSD" userId="S::barbara.romero@state.nm.us::ce1db025-4f8d-4129-9151-7a015dee65dc" providerId="AD" clId="Web-{CBDEBD9F-40FE-C000-0CFD-30BF04B5B5EB}" dt="2021-04-13T15:19:03.127" v="490" actId="14100"/>
          <ac:picMkLst>
            <pc:docMk/>
            <pc:sldMk cId="1481120015" sldId="281"/>
            <ac:picMk id="4" creationId="{416D739E-BF19-4627-8636-77C5997D2F11}"/>
          </ac:picMkLst>
        </pc:picChg>
      </pc:sldChg>
      <pc:sldChg chg="del">
        <pc:chgData name="Romero, Barbara, ALTSD" userId="S::barbara.romero@state.nm.us::ce1db025-4f8d-4129-9151-7a015dee65dc" providerId="AD" clId="Web-{CBDEBD9F-40FE-C000-0CFD-30BF04B5B5EB}" dt="2021-04-13T15:03:52.061" v="97"/>
        <pc:sldMkLst>
          <pc:docMk/>
          <pc:sldMk cId="2607790833" sldId="287"/>
        </pc:sldMkLst>
      </pc:sldChg>
      <pc:sldChg chg="addSp delSp modSp del">
        <pc:chgData name="Romero, Barbara, ALTSD" userId="S::barbara.romero@state.nm.us::ce1db025-4f8d-4129-9151-7a015dee65dc" providerId="AD" clId="Web-{CBDEBD9F-40FE-C000-0CFD-30BF04B5B5EB}" dt="2021-04-13T15:11:39.844" v="224"/>
        <pc:sldMkLst>
          <pc:docMk/>
          <pc:sldMk cId="1378288484" sldId="293"/>
        </pc:sldMkLst>
        <pc:spChg chg="add del mod">
          <ac:chgData name="Romero, Barbara, ALTSD" userId="S::barbara.romero@state.nm.us::ce1db025-4f8d-4129-9151-7a015dee65dc" providerId="AD" clId="Web-{CBDEBD9F-40FE-C000-0CFD-30BF04B5B5EB}" dt="2021-04-13T15:06:00.109" v="112"/>
          <ac:spMkLst>
            <pc:docMk/>
            <pc:sldMk cId="1378288484" sldId="293"/>
            <ac:spMk id="3" creationId="{9AF00F47-0063-4EA1-8867-BA8FAAE219F1}"/>
          </ac:spMkLst>
        </pc:spChg>
        <pc:graphicFrameChg chg="add mod ord modGraphic">
          <ac:chgData name="Romero, Barbara, ALTSD" userId="S::barbara.romero@state.nm.us::ce1db025-4f8d-4129-9151-7a015dee65dc" providerId="AD" clId="Web-{CBDEBD9F-40FE-C000-0CFD-30BF04B5B5EB}" dt="2021-04-13T15:06:00.109" v="112"/>
          <ac:graphicFrameMkLst>
            <pc:docMk/>
            <pc:sldMk cId="1378288484" sldId="293"/>
            <ac:graphicFrameMk id="5" creationId="{97D1007B-559E-4E7E-A384-77A39C7F5A9F}"/>
          </ac:graphicFrameMkLst>
        </pc:graphicFrameChg>
        <pc:graphicFrameChg chg="del mod modGraphic">
          <ac:chgData name="Romero, Barbara, ALTSD" userId="S::barbara.romero@state.nm.us::ce1db025-4f8d-4129-9151-7a015dee65dc" providerId="AD" clId="Web-{CBDEBD9F-40FE-C000-0CFD-30BF04B5B5EB}" dt="2021-04-13T15:04:26.999" v="111"/>
          <ac:graphicFrameMkLst>
            <pc:docMk/>
            <pc:sldMk cId="1378288484" sldId="293"/>
            <ac:graphicFrameMk id="16" creationId="{00000000-0000-0000-0000-000000000000}"/>
          </ac:graphicFrameMkLst>
        </pc:graphicFrameChg>
      </pc:sldChg>
      <pc:sldChg chg="addSp delSp modSp new del mod ord modClrScheme chgLayout">
        <pc:chgData name="Romero, Barbara, ALTSD" userId="S::barbara.romero@state.nm.us::ce1db025-4f8d-4129-9151-7a015dee65dc" providerId="AD" clId="Web-{CBDEBD9F-40FE-C000-0CFD-30BF04B5B5EB}" dt="2021-04-13T15:16:14.360" v="406"/>
        <pc:sldMkLst>
          <pc:docMk/>
          <pc:sldMk cId="1862048916" sldId="294"/>
        </pc:sldMkLst>
        <pc:spChg chg="add del mod ord">
          <ac:chgData name="Romero, Barbara, ALTSD" userId="S::barbara.romero@state.nm.us::ce1db025-4f8d-4129-9151-7a015dee65dc" providerId="AD" clId="Web-{CBDEBD9F-40FE-C000-0CFD-30BF04B5B5EB}" dt="2021-04-13T15:10:05.515" v="126"/>
          <ac:spMkLst>
            <pc:docMk/>
            <pc:sldMk cId="1862048916" sldId="294"/>
            <ac:spMk id="5" creationId="{7D29337F-6F83-4FC0-8BC5-9F90FCA1002B}"/>
          </ac:spMkLst>
        </pc:spChg>
        <pc:spChg chg="add del mod ord">
          <ac:chgData name="Romero, Barbara, ALTSD" userId="S::barbara.romero@state.nm.us::ce1db025-4f8d-4129-9151-7a015dee65dc" providerId="AD" clId="Web-{CBDEBD9F-40FE-C000-0CFD-30BF04B5B5EB}" dt="2021-04-13T15:10:05.515" v="126"/>
          <ac:spMkLst>
            <pc:docMk/>
            <pc:sldMk cId="1862048916" sldId="294"/>
            <ac:spMk id="6" creationId="{2384CCDB-9022-4274-A613-94175951AB1C}"/>
          </ac:spMkLst>
        </pc:spChg>
        <pc:spChg chg="add mod">
          <ac:chgData name="Romero, Barbara, ALTSD" userId="S::barbara.romero@state.nm.us::ce1db025-4f8d-4129-9151-7a015dee65dc" providerId="AD" clId="Web-{CBDEBD9F-40FE-C000-0CFD-30BF04B5B5EB}" dt="2021-04-13T15:10:28.609" v="129" actId="20577"/>
          <ac:spMkLst>
            <pc:docMk/>
            <pc:sldMk cId="1862048916" sldId="294"/>
            <ac:spMk id="7" creationId="{A5094575-33F0-4ED3-B195-F7A4858C1573}"/>
          </ac:spMkLst>
        </pc:spChg>
        <pc:spChg chg="add del mod">
          <ac:chgData name="Romero, Barbara, ALTSD" userId="S::barbara.romero@state.nm.us::ce1db025-4f8d-4129-9151-7a015dee65dc" providerId="AD" clId="Web-{CBDEBD9F-40FE-C000-0CFD-30BF04B5B5EB}" dt="2021-04-13T15:10:45.922" v="130"/>
          <ac:spMkLst>
            <pc:docMk/>
            <pc:sldMk cId="1862048916" sldId="294"/>
            <ac:spMk id="8" creationId="{3E37AB67-26B7-4EB4-BF63-DAB2B70E6FEA}"/>
          </ac:spMkLst>
        </pc:spChg>
        <pc:graphicFrameChg chg="add del">
          <ac:chgData name="Romero, Barbara, ALTSD" userId="S::barbara.romero@state.nm.us::ce1db025-4f8d-4129-9151-7a015dee65dc" providerId="AD" clId="Web-{CBDEBD9F-40FE-C000-0CFD-30BF04B5B5EB}" dt="2021-04-13T15:06:47.796" v="115"/>
          <ac:graphicFrameMkLst>
            <pc:docMk/>
            <pc:sldMk cId="1862048916" sldId="294"/>
            <ac:graphicFrameMk id="2" creationId="{CBAB3B44-9734-4F8B-92FE-39CC9CE887F9}"/>
          </ac:graphicFrameMkLst>
        </pc:graphicFrameChg>
        <pc:graphicFrameChg chg="add del">
          <ac:chgData name="Romero, Barbara, ALTSD" userId="S::barbara.romero@state.nm.us::ce1db025-4f8d-4129-9151-7a015dee65dc" providerId="AD" clId="Web-{CBDEBD9F-40FE-C000-0CFD-30BF04B5B5EB}" dt="2021-04-13T15:08:44.937" v="117"/>
          <ac:graphicFrameMkLst>
            <pc:docMk/>
            <pc:sldMk cId="1862048916" sldId="294"/>
            <ac:graphicFrameMk id="3" creationId="{8A64C83C-0595-47F9-BF71-565B12EE4A12}"/>
          </ac:graphicFrameMkLst>
        </pc:graphicFrameChg>
        <pc:graphicFrameChg chg="add del">
          <ac:chgData name="Romero, Barbara, ALTSD" userId="S::barbara.romero@state.nm.us::ce1db025-4f8d-4129-9151-7a015dee65dc" providerId="AD" clId="Web-{CBDEBD9F-40FE-C000-0CFD-30BF04B5B5EB}" dt="2021-04-13T15:10:06.281" v="127"/>
          <ac:graphicFrameMkLst>
            <pc:docMk/>
            <pc:sldMk cId="1862048916" sldId="294"/>
            <ac:graphicFrameMk id="4" creationId="{B7399C66-C264-4263-B336-54E3315170B8}"/>
          </ac:graphicFrameMkLst>
        </pc:graphicFrameChg>
        <pc:graphicFrameChg chg="add mod ord modGraphic">
          <ac:chgData name="Romero, Barbara, ALTSD" userId="S::barbara.romero@state.nm.us::ce1db025-4f8d-4129-9151-7a015dee65dc" providerId="AD" clId="Web-{CBDEBD9F-40FE-C000-0CFD-30BF04B5B5EB}" dt="2021-04-13T15:12:12.625" v="225" actId="1076"/>
          <ac:graphicFrameMkLst>
            <pc:docMk/>
            <pc:sldMk cId="1862048916" sldId="294"/>
            <ac:graphicFrameMk id="9" creationId="{96F1E8F9-3D2E-4E29-9851-492B8B179B46}"/>
          </ac:graphicFrameMkLst>
        </pc:graphicFrameChg>
      </pc:sldChg>
      <pc:sldChg chg="addSp delSp modSp new ord">
        <pc:chgData name="Romero, Barbara, ALTSD" userId="S::barbara.romero@state.nm.us::ce1db025-4f8d-4129-9151-7a015dee65dc" providerId="AD" clId="Web-{CBDEBD9F-40FE-C000-0CFD-30BF04B5B5EB}" dt="2021-04-13T15:17:27.111" v="483"/>
        <pc:sldMkLst>
          <pc:docMk/>
          <pc:sldMk cId="879506625" sldId="295"/>
        </pc:sldMkLst>
        <pc:spChg chg="mod">
          <ac:chgData name="Romero, Barbara, ALTSD" userId="S::barbara.romero@state.nm.us::ce1db025-4f8d-4129-9151-7a015dee65dc" providerId="AD" clId="Web-{CBDEBD9F-40FE-C000-0CFD-30BF04B5B5EB}" dt="2021-04-13T15:12:55.688" v="231" actId="14100"/>
          <ac:spMkLst>
            <pc:docMk/>
            <pc:sldMk cId="879506625" sldId="295"/>
            <ac:spMk id="2" creationId="{4EC3847D-7BFD-4C30-A5B7-CF0F5F1D2121}"/>
          </ac:spMkLst>
        </pc:spChg>
        <pc:spChg chg="del mod">
          <ac:chgData name="Romero, Barbara, ALTSD" userId="S::barbara.romero@state.nm.us::ce1db025-4f8d-4129-9151-7a015dee65dc" providerId="AD" clId="Web-{CBDEBD9F-40FE-C000-0CFD-30BF04B5B5EB}" dt="2021-04-13T15:13:17.282" v="233"/>
          <ac:spMkLst>
            <pc:docMk/>
            <pc:sldMk cId="879506625" sldId="295"/>
            <ac:spMk id="3" creationId="{846DE0EE-6893-4424-BA44-3B377D61584B}"/>
          </ac:spMkLst>
        </pc:spChg>
        <pc:graphicFrameChg chg="add mod ord modGraphic">
          <ac:chgData name="Romero, Barbara, ALTSD" userId="S::barbara.romero@state.nm.us::ce1db025-4f8d-4129-9151-7a015dee65dc" providerId="AD" clId="Web-{CBDEBD9F-40FE-C000-0CFD-30BF04B5B5EB}" dt="2021-04-13T15:17:27.111" v="483"/>
          <ac:graphicFrameMkLst>
            <pc:docMk/>
            <pc:sldMk cId="879506625" sldId="295"/>
            <ac:graphicFrameMk id="4" creationId="{C659E76F-4E22-43FD-B127-47D09E495B9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D8E82A-F85D-4691-9896-4A42FC564D6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67624D9-04DC-48CE-A365-E467951BA95C}">
      <dgm:prSet/>
      <dgm:spPr/>
      <dgm:t>
        <a:bodyPr/>
        <a:lstStyle/>
        <a:p>
          <a:r>
            <a:rPr lang="en-US"/>
            <a:t>Capital Outlay 101</a:t>
          </a:r>
        </a:p>
      </dgm:t>
    </dgm:pt>
    <dgm:pt modelId="{E3E3E727-88A0-44EA-ADD9-311681EB334F}" type="parTrans" cxnId="{5B13DF50-7692-47FE-B6CE-9F334DCA2E65}">
      <dgm:prSet/>
      <dgm:spPr/>
      <dgm:t>
        <a:bodyPr/>
        <a:lstStyle/>
        <a:p>
          <a:endParaRPr lang="en-US"/>
        </a:p>
      </dgm:t>
    </dgm:pt>
    <dgm:pt modelId="{F92A599D-EDAC-432C-8A6E-B76DE3F9628C}" type="sibTrans" cxnId="{5B13DF50-7692-47FE-B6CE-9F334DCA2E65}">
      <dgm:prSet/>
      <dgm:spPr/>
      <dgm:t>
        <a:bodyPr/>
        <a:lstStyle/>
        <a:p>
          <a:endParaRPr lang="en-US"/>
        </a:p>
      </dgm:t>
    </dgm:pt>
    <dgm:pt modelId="{4459338A-1ACE-47A0-8784-714E34F22286}">
      <dgm:prSet/>
      <dgm:spPr/>
      <dgm:t>
        <a:bodyPr/>
        <a:lstStyle/>
        <a:p>
          <a:r>
            <a:rPr lang="en-US"/>
            <a:t>Executive Order</a:t>
          </a:r>
        </a:p>
      </dgm:t>
    </dgm:pt>
    <dgm:pt modelId="{FFDDFE6B-A644-47C7-96AE-98F42F733798}" type="parTrans" cxnId="{73102F7D-5AFA-46D1-9C34-DCECA7C298A2}">
      <dgm:prSet/>
      <dgm:spPr/>
      <dgm:t>
        <a:bodyPr/>
        <a:lstStyle/>
        <a:p>
          <a:endParaRPr lang="en-US"/>
        </a:p>
      </dgm:t>
    </dgm:pt>
    <dgm:pt modelId="{987C48DA-BDB6-44D2-9C25-080D1434C941}" type="sibTrans" cxnId="{73102F7D-5AFA-46D1-9C34-DCECA7C298A2}">
      <dgm:prSet/>
      <dgm:spPr/>
      <dgm:t>
        <a:bodyPr/>
        <a:lstStyle/>
        <a:p>
          <a:endParaRPr lang="en-US"/>
        </a:p>
      </dgm:t>
    </dgm:pt>
    <dgm:pt modelId="{461E92AE-7149-4D92-9BA9-CEC8AAFDBD40}">
      <dgm:prSet/>
      <dgm:spPr/>
      <dgm:t>
        <a:bodyPr/>
        <a:lstStyle/>
        <a:p>
          <a:r>
            <a:rPr lang="en-US"/>
            <a:t>Special Conditions</a:t>
          </a:r>
        </a:p>
      </dgm:t>
    </dgm:pt>
    <dgm:pt modelId="{F176263A-1D1C-485B-AA14-C15DFAA300EF}" type="parTrans" cxnId="{CAE2FCFF-1D1A-4CB6-846B-EC902759FF55}">
      <dgm:prSet/>
      <dgm:spPr/>
      <dgm:t>
        <a:bodyPr/>
        <a:lstStyle/>
        <a:p>
          <a:endParaRPr lang="en-US"/>
        </a:p>
      </dgm:t>
    </dgm:pt>
    <dgm:pt modelId="{6E464B09-A99B-44EA-8988-275C53D4582E}" type="sibTrans" cxnId="{CAE2FCFF-1D1A-4CB6-846B-EC902759FF55}">
      <dgm:prSet/>
      <dgm:spPr/>
      <dgm:t>
        <a:bodyPr/>
        <a:lstStyle/>
        <a:p>
          <a:endParaRPr lang="en-US"/>
        </a:p>
      </dgm:t>
    </dgm:pt>
    <dgm:pt modelId="{86CC8E88-CD57-401F-A0EA-C9DB8C55D982}">
      <dgm:prSet/>
      <dgm:spPr/>
      <dgm:t>
        <a:bodyPr/>
        <a:lstStyle/>
        <a:p>
          <a:r>
            <a:rPr lang="en-US"/>
            <a:t>Grant Articles</a:t>
          </a:r>
        </a:p>
      </dgm:t>
    </dgm:pt>
    <dgm:pt modelId="{E6F97228-75BA-4B1B-80F2-29A7E7B6D4AE}" type="parTrans" cxnId="{ADB7AA60-61BF-48BB-9FD7-D9E56B585298}">
      <dgm:prSet/>
      <dgm:spPr/>
      <dgm:t>
        <a:bodyPr/>
        <a:lstStyle/>
        <a:p>
          <a:endParaRPr lang="en-US"/>
        </a:p>
      </dgm:t>
    </dgm:pt>
    <dgm:pt modelId="{7F575808-F8A8-408B-92E7-EEF1BC40B5B5}" type="sibTrans" cxnId="{ADB7AA60-61BF-48BB-9FD7-D9E56B585298}">
      <dgm:prSet/>
      <dgm:spPr/>
      <dgm:t>
        <a:bodyPr/>
        <a:lstStyle/>
        <a:p>
          <a:endParaRPr lang="en-US"/>
        </a:p>
      </dgm:t>
    </dgm:pt>
    <dgm:pt modelId="{9F38AFEA-A7D7-4E41-975E-3245BD9C31E9}">
      <dgm:prSet/>
      <dgm:spPr/>
      <dgm:t>
        <a:bodyPr/>
        <a:lstStyle/>
        <a:p>
          <a:r>
            <a:rPr lang="en-US"/>
            <a:t>Grantee responsibilities</a:t>
          </a:r>
        </a:p>
      </dgm:t>
    </dgm:pt>
    <dgm:pt modelId="{76F0DAD0-BF50-4076-974F-14C3D6869FAE}" type="parTrans" cxnId="{5DEDCB47-3150-4420-9CF7-AE2A6B12260B}">
      <dgm:prSet/>
      <dgm:spPr/>
      <dgm:t>
        <a:bodyPr/>
        <a:lstStyle/>
        <a:p>
          <a:endParaRPr lang="en-US"/>
        </a:p>
      </dgm:t>
    </dgm:pt>
    <dgm:pt modelId="{2F195180-FEA6-4109-87C6-D6D96B363DEC}" type="sibTrans" cxnId="{5DEDCB47-3150-4420-9CF7-AE2A6B12260B}">
      <dgm:prSet/>
      <dgm:spPr/>
      <dgm:t>
        <a:bodyPr/>
        <a:lstStyle/>
        <a:p>
          <a:endParaRPr lang="en-US"/>
        </a:p>
      </dgm:t>
    </dgm:pt>
    <dgm:pt modelId="{88B56731-EF01-45A0-AEA9-899A27CCE88E}">
      <dgm:prSet/>
      <dgm:spPr/>
      <dgm:t>
        <a:bodyPr/>
        <a:lstStyle/>
        <a:p>
          <a:r>
            <a:rPr lang="en-US"/>
            <a:t>Grant reporting requirements</a:t>
          </a:r>
        </a:p>
      </dgm:t>
    </dgm:pt>
    <dgm:pt modelId="{358D82E8-838B-42A5-9F86-CBBDF3094819}" type="parTrans" cxnId="{07BAFDB6-261B-46B4-A1D1-279FE8C85B3D}">
      <dgm:prSet/>
      <dgm:spPr/>
      <dgm:t>
        <a:bodyPr/>
        <a:lstStyle/>
        <a:p>
          <a:endParaRPr lang="en-US"/>
        </a:p>
      </dgm:t>
    </dgm:pt>
    <dgm:pt modelId="{829718BB-A915-4384-A620-6AA350A7402A}" type="sibTrans" cxnId="{07BAFDB6-261B-46B4-A1D1-279FE8C85B3D}">
      <dgm:prSet/>
      <dgm:spPr/>
      <dgm:t>
        <a:bodyPr/>
        <a:lstStyle/>
        <a:p>
          <a:endParaRPr lang="en-US"/>
        </a:p>
      </dgm:t>
    </dgm:pt>
    <dgm:pt modelId="{25CFB871-581C-4A19-A4E1-ED19FBE0A73A}">
      <dgm:prSet/>
      <dgm:spPr/>
      <dgm:t>
        <a:bodyPr/>
        <a:lstStyle/>
        <a:p>
          <a:r>
            <a:rPr lang="en-US"/>
            <a:t>Grants Administration </a:t>
          </a:r>
        </a:p>
      </dgm:t>
    </dgm:pt>
    <dgm:pt modelId="{2233E0BC-39A5-48D7-9290-1B62F2BAD11C}" type="parTrans" cxnId="{70072E93-CE22-422D-92BD-F49AE774846A}">
      <dgm:prSet/>
      <dgm:spPr/>
      <dgm:t>
        <a:bodyPr/>
        <a:lstStyle/>
        <a:p>
          <a:endParaRPr lang="en-US"/>
        </a:p>
      </dgm:t>
    </dgm:pt>
    <dgm:pt modelId="{5F5B9E25-25AF-42B4-A78C-8630BBA4245B}" type="sibTrans" cxnId="{70072E93-CE22-422D-92BD-F49AE774846A}">
      <dgm:prSet/>
      <dgm:spPr/>
      <dgm:t>
        <a:bodyPr/>
        <a:lstStyle/>
        <a:p>
          <a:endParaRPr lang="en-US"/>
        </a:p>
      </dgm:t>
    </dgm:pt>
    <dgm:pt modelId="{4FDBB781-6EFC-4771-B089-C32FD0DEE78E}" type="pres">
      <dgm:prSet presAssocID="{9DD8E82A-F85D-4691-9896-4A42FC564D6D}" presName="diagram" presStyleCnt="0">
        <dgm:presLayoutVars>
          <dgm:dir/>
          <dgm:resizeHandles val="exact"/>
        </dgm:presLayoutVars>
      </dgm:prSet>
      <dgm:spPr/>
      <dgm:t>
        <a:bodyPr/>
        <a:lstStyle/>
        <a:p>
          <a:endParaRPr lang="en-US"/>
        </a:p>
      </dgm:t>
    </dgm:pt>
    <dgm:pt modelId="{1D1A5F9C-4CDB-4BA1-8FCA-3664EAC823DA}" type="pres">
      <dgm:prSet presAssocID="{567624D9-04DC-48CE-A365-E467951BA95C}" presName="node" presStyleLbl="node1" presStyleIdx="0" presStyleCnt="7">
        <dgm:presLayoutVars>
          <dgm:bulletEnabled val="1"/>
        </dgm:presLayoutVars>
      </dgm:prSet>
      <dgm:spPr/>
      <dgm:t>
        <a:bodyPr/>
        <a:lstStyle/>
        <a:p>
          <a:endParaRPr lang="en-US"/>
        </a:p>
      </dgm:t>
    </dgm:pt>
    <dgm:pt modelId="{38DAF458-3A42-4D69-940F-1B229B741C97}" type="pres">
      <dgm:prSet presAssocID="{F92A599D-EDAC-432C-8A6E-B76DE3F9628C}" presName="sibTrans" presStyleCnt="0"/>
      <dgm:spPr/>
    </dgm:pt>
    <dgm:pt modelId="{C498C46B-CA27-4A3F-BF41-A41880402058}" type="pres">
      <dgm:prSet presAssocID="{4459338A-1ACE-47A0-8784-714E34F22286}" presName="node" presStyleLbl="node1" presStyleIdx="1" presStyleCnt="7">
        <dgm:presLayoutVars>
          <dgm:bulletEnabled val="1"/>
        </dgm:presLayoutVars>
      </dgm:prSet>
      <dgm:spPr/>
      <dgm:t>
        <a:bodyPr/>
        <a:lstStyle/>
        <a:p>
          <a:endParaRPr lang="en-US"/>
        </a:p>
      </dgm:t>
    </dgm:pt>
    <dgm:pt modelId="{AA5D05CE-D981-44A1-9CB6-D7B6F222F60D}" type="pres">
      <dgm:prSet presAssocID="{987C48DA-BDB6-44D2-9C25-080D1434C941}" presName="sibTrans" presStyleCnt="0"/>
      <dgm:spPr/>
    </dgm:pt>
    <dgm:pt modelId="{8BB87E6C-BC94-45C3-859A-3D41C26A7EC3}" type="pres">
      <dgm:prSet presAssocID="{461E92AE-7149-4D92-9BA9-CEC8AAFDBD40}" presName="node" presStyleLbl="node1" presStyleIdx="2" presStyleCnt="7">
        <dgm:presLayoutVars>
          <dgm:bulletEnabled val="1"/>
        </dgm:presLayoutVars>
      </dgm:prSet>
      <dgm:spPr/>
      <dgm:t>
        <a:bodyPr/>
        <a:lstStyle/>
        <a:p>
          <a:endParaRPr lang="en-US"/>
        </a:p>
      </dgm:t>
    </dgm:pt>
    <dgm:pt modelId="{1AF3D0D5-9DA9-4D6B-91C0-E3ADDD9E86EB}" type="pres">
      <dgm:prSet presAssocID="{6E464B09-A99B-44EA-8988-275C53D4582E}" presName="sibTrans" presStyleCnt="0"/>
      <dgm:spPr/>
    </dgm:pt>
    <dgm:pt modelId="{6DFDFB45-2CCC-4A74-96E1-7729DF149953}" type="pres">
      <dgm:prSet presAssocID="{86CC8E88-CD57-401F-A0EA-C9DB8C55D982}" presName="node" presStyleLbl="node1" presStyleIdx="3" presStyleCnt="7">
        <dgm:presLayoutVars>
          <dgm:bulletEnabled val="1"/>
        </dgm:presLayoutVars>
      </dgm:prSet>
      <dgm:spPr/>
      <dgm:t>
        <a:bodyPr/>
        <a:lstStyle/>
        <a:p>
          <a:endParaRPr lang="en-US"/>
        </a:p>
      </dgm:t>
    </dgm:pt>
    <dgm:pt modelId="{A65CECB9-F148-4861-BF14-DA754F2D8564}" type="pres">
      <dgm:prSet presAssocID="{7F575808-F8A8-408B-92E7-EEF1BC40B5B5}" presName="sibTrans" presStyleCnt="0"/>
      <dgm:spPr/>
    </dgm:pt>
    <dgm:pt modelId="{B4522A8D-410D-437F-A35A-0A888BD16D06}" type="pres">
      <dgm:prSet presAssocID="{9F38AFEA-A7D7-4E41-975E-3245BD9C31E9}" presName="node" presStyleLbl="node1" presStyleIdx="4" presStyleCnt="7">
        <dgm:presLayoutVars>
          <dgm:bulletEnabled val="1"/>
        </dgm:presLayoutVars>
      </dgm:prSet>
      <dgm:spPr/>
      <dgm:t>
        <a:bodyPr/>
        <a:lstStyle/>
        <a:p>
          <a:endParaRPr lang="en-US"/>
        </a:p>
      </dgm:t>
    </dgm:pt>
    <dgm:pt modelId="{401EBB16-DC69-4354-A1EE-CF8B853E7748}" type="pres">
      <dgm:prSet presAssocID="{2F195180-FEA6-4109-87C6-D6D96B363DEC}" presName="sibTrans" presStyleCnt="0"/>
      <dgm:spPr/>
    </dgm:pt>
    <dgm:pt modelId="{0DE7CF61-3AF8-4CD1-8B04-EC6325346674}" type="pres">
      <dgm:prSet presAssocID="{88B56731-EF01-45A0-AEA9-899A27CCE88E}" presName="node" presStyleLbl="node1" presStyleIdx="5" presStyleCnt="7">
        <dgm:presLayoutVars>
          <dgm:bulletEnabled val="1"/>
        </dgm:presLayoutVars>
      </dgm:prSet>
      <dgm:spPr/>
      <dgm:t>
        <a:bodyPr/>
        <a:lstStyle/>
        <a:p>
          <a:endParaRPr lang="en-US"/>
        </a:p>
      </dgm:t>
    </dgm:pt>
    <dgm:pt modelId="{3474E8DC-94C6-42A6-9875-F411F59F8587}" type="pres">
      <dgm:prSet presAssocID="{829718BB-A915-4384-A620-6AA350A7402A}" presName="sibTrans" presStyleCnt="0"/>
      <dgm:spPr/>
    </dgm:pt>
    <dgm:pt modelId="{D3AF7B63-5AAF-4340-B4B9-4ACA1998E918}" type="pres">
      <dgm:prSet presAssocID="{25CFB871-581C-4A19-A4E1-ED19FBE0A73A}" presName="node" presStyleLbl="node1" presStyleIdx="6" presStyleCnt="7">
        <dgm:presLayoutVars>
          <dgm:bulletEnabled val="1"/>
        </dgm:presLayoutVars>
      </dgm:prSet>
      <dgm:spPr/>
      <dgm:t>
        <a:bodyPr/>
        <a:lstStyle/>
        <a:p>
          <a:endParaRPr lang="en-US"/>
        </a:p>
      </dgm:t>
    </dgm:pt>
  </dgm:ptLst>
  <dgm:cxnLst>
    <dgm:cxn modelId="{091C9021-537F-4193-8CE2-3B13F3478158}" type="presOf" srcId="{86CC8E88-CD57-401F-A0EA-C9DB8C55D982}" destId="{6DFDFB45-2CCC-4A74-96E1-7729DF149953}" srcOrd="0" destOrd="0" presId="urn:microsoft.com/office/officeart/2005/8/layout/default"/>
    <dgm:cxn modelId="{F47FCC03-6174-404F-B708-D3CC44DA4F63}" type="presOf" srcId="{9F38AFEA-A7D7-4E41-975E-3245BD9C31E9}" destId="{B4522A8D-410D-437F-A35A-0A888BD16D06}" srcOrd="0" destOrd="0" presId="urn:microsoft.com/office/officeart/2005/8/layout/default"/>
    <dgm:cxn modelId="{70072E93-CE22-422D-92BD-F49AE774846A}" srcId="{9DD8E82A-F85D-4691-9896-4A42FC564D6D}" destId="{25CFB871-581C-4A19-A4E1-ED19FBE0A73A}" srcOrd="6" destOrd="0" parTransId="{2233E0BC-39A5-48D7-9290-1B62F2BAD11C}" sibTransId="{5F5B9E25-25AF-42B4-A78C-8630BBA4245B}"/>
    <dgm:cxn modelId="{ADB7AA60-61BF-48BB-9FD7-D9E56B585298}" srcId="{9DD8E82A-F85D-4691-9896-4A42FC564D6D}" destId="{86CC8E88-CD57-401F-A0EA-C9DB8C55D982}" srcOrd="3" destOrd="0" parTransId="{E6F97228-75BA-4B1B-80F2-29A7E7B6D4AE}" sibTransId="{7F575808-F8A8-408B-92E7-EEF1BC40B5B5}"/>
    <dgm:cxn modelId="{5B13DF50-7692-47FE-B6CE-9F334DCA2E65}" srcId="{9DD8E82A-F85D-4691-9896-4A42FC564D6D}" destId="{567624D9-04DC-48CE-A365-E467951BA95C}" srcOrd="0" destOrd="0" parTransId="{E3E3E727-88A0-44EA-ADD9-311681EB334F}" sibTransId="{F92A599D-EDAC-432C-8A6E-B76DE3F9628C}"/>
    <dgm:cxn modelId="{82FD24F8-1FFF-417C-B724-F895F73394C7}" type="presOf" srcId="{567624D9-04DC-48CE-A365-E467951BA95C}" destId="{1D1A5F9C-4CDB-4BA1-8FCA-3664EAC823DA}" srcOrd="0" destOrd="0" presId="urn:microsoft.com/office/officeart/2005/8/layout/default"/>
    <dgm:cxn modelId="{07BAFDB6-261B-46B4-A1D1-279FE8C85B3D}" srcId="{9DD8E82A-F85D-4691-9896-4A42FC564D6D}" destId="{88B56731-EF01-45A0-AEA9-899A27CCE88E}" srcOrd="5" destOrd="0" parTransId="{358D82E8-838B-42A5-9F86-CBBDF3094819}" sibTransId="{829718BB-A915-4384-A620-6AA350A7402A}"/>
    <dgm:cxn modelId="{BC1209B5-4512-4DB2-A2C8-F38CEE1B71EA}" type="presOf" srcId="{25CFB871-581C-4A19-A4E1-ED19FBE0A73A}" destId="{D3AF7B63-5AAF-4340-B4B9-4ACA1998E918}" srcOrd="0" destOrd="0" presId="urn:microsoft.com/office/officeart/2005/8/layout/default"/>
    <dgm:cxn modelId="{41588774-E090-4980-8D26-B5AE3FC833D5}" type="presOf" srcId="{88B56731-EF01-45A0-AEA9-899A27CCE88E}" destId="{0DE7CF61-3AF8-4CD1-8B04-EC6325346674}" srcOrd="0" destOrd="0" presId="urn:microsoft.com/office/officeart/2005/8/layout/default"/>
    <dgm:cxn modelId="{229B762C-ACA7-4621-8C7E-80A936DA972C}" type="presOf" srcId="{461E92AE-7149-4D92-9BA9-CEC8AAFDBD40}" destId="{8BB87E6C-BC94-45C3-859A-3D41C26A7EC3}" srcOrd="0" destOrd="0" presId="urn:microsoft.com/office/officeart/2005/8/layout/default"/>
    <dgm:cxn modelId="{CAE2FCFF-1D1A-4CB6-846B-EC902759FF55}" srcId="{9DD8E82A-F85D-4691-9896-4A42FC564D6D}" destId="{461E92AE-7149-4D92-9BA9-CEC8AAFDBD40}" srcOrd="2" destOrd="0" parTransId="{F176263A-1D1C-485B-AA14-C15DFAA300EF}" sibTransId="{6E464B09-A99B-44EA-8988-275C53D4582E}"/>
    <dgm:cxn modelId="{08F7CB47-6C3B-4ED2-8B12-B095155D1494}" type="presOf" srcId="{9DD8E82A-F85D-4691-9896-4A42FC564D6D}" destId="{4FDBB781-6EFC-4771-B089-C32FD0DEE78E}" srcOrd="0" destOrd="0" presId="urn:microsoft.com/office/officeart/2005/8/layout/default"/>
    <dgm:cxn modelId="{73102F7D-5AFA-46D1-9C34-DCECA7C298A2}" srcId="{9DD8E82A-F85D-4691-9896-4A42FC564D6D}" destId="{4459338A-1ACE-47A0-8784-714E34F22286}" srcOrd="1" destOrd="0" parTransId="{FFDDFE6B-A644-47C7-96AE-98F42F733798}" sibTransId="{987C48DA-BDB6-44D2-9C25-080D1434C941}"/>
    <dgm:cxn modelId="{E0473CCE-427E-4A02-9349-22CB7B6B0FD5}" type="presOf" srcId="{4459338A-1ACE-47A0-8784-714E34F22286}" destId="{C498C46B-CA27-4A3F-BF41-A41880402058}" srcOrd="0" destOrd="0" presId="urn:microsoft.com/office/officeart/2005/8/layout/default"/>
    <dgm:cxn modelId="{5DEDCB47-3150-4420-9CF7-AE2A6B12260B}" srcId="{9DD8E82A-F85D-4691-9896-4A42FC564D6D}" destId="{9F38AFEA-A7D7-4E41-975E-3245BD9C31E9}" srcOrd="4" destOrd="0" parTransId="{76F0DAD0-BF50-4076-974F-14C3D6869FAE}" sibTransId="{2F195180-FEA6-4109-87C6-D6D96B363DEC}"/>
    <dgm:cxn modelId="{D9D623CA-2E1A-4036-8827-96B52B274540}" type="presParOf" srcId="{4FDBB781-6EFC-4771-B089-C32FD0DEE78E}" destId="{1D1A5F9C-4CDB-4BA1-8FCA-3664EAC823DA}" srcOrd="0" destOrd="0" presId="urn:microsoft.com/office/officeart/2005/8/layout/default"/>
    <dgm:cxn modelId="{131F28D2-D13D-486F-9A25-F6854BD4BD78}" type="presParOf" srcId="{4FDBB781-6EFC-4771-B089-C32FD0DEE78E}" destId="{38DAF458-3A42-4D69-940F-1B229B741C97}" srcOrd="1" destOrd="0" presId="urn:microsoft.com/office/officeart/2005/8/layout/default"/>
    <dgm:cxn modelId="{9CBCE782-AEF9-477F-B084-3965A303C627}" type="presParOf" srcId="{4FDBB781-6EFC-4771-B089-C32FD0DEE78E}" destId="{C498C46B-CA27-4A3F-BF41-A41880402058}" srcOrd="2" destOrd="0" presId="urn:microsoft.com/office/officeart/2005/8/layout/default"/>
    <dgm:cxn modelId="{C70BC571-4A56-4D6B-AD55-661C51A10963}" type="presParOf" srcId="{4FDBB781-6EFC-4771-B089-C32FD0DEE78E}" destId="{AA5D05CE-D981-44A1-9CB6-D7B6F222F60D}" srcOrd="3" destOrd="0" presId="urn:microsoft.com/office/officeart/2005/8/layout/default"/>
    <dgm:cxn modelId="{66C0548B-A39F-4917-BA5C-8E358E364AF2}" type="presParOf" srcId="{4FDBB781-6EFC-4771-B089-C32FD0DEE78E}" destId="{8BB87E6C-BC94-45C3-859A-3D41C26A7EC3}" srcOrd="4" destOrd="0" presId="urn:microsoft.com/office/officeart/2005/8/layout/default"/>
    <dgm:cxn modelId="{DAD46C60-12F5-430E-B5D1-EF11440FD09B}" type="presParOf" srcId="{4FDBB781-6EFC-4771-B089-C32FD0DEE78E}" destId="{1AF3D0D5-9DA9-4D6B-91C0-E3ADDD9E86EB}" srcOrd="5" destOrd="0" presId="urn:microsoft.com/office/officeart/2005/8/layout/default"/>
    <dgm:cxn modelId="{AF958700-843E-485C-8BCF-B6E9BC310441}" type="presParOf" srcId="{4FDBB781-6EFC-4771-B089-C32FD0DEE78E}" destId="{6DFDFB45-2CCC-4A74-96E1-7729DF149953}" srcOrd="6" destOrd="0" presId="urn:microsoft.com/office/officeart/2005/8/layout/default"/>
    <dgm:cxn modelId="{59C2E37E-564A-42C3-91DE-AB657F9ADED6}" type="presParOf" srcId="{4FDBB781-6EFC-4771-B089-C32FD0DEE78E}" destId="{A65CECB9-F148-4861-BF14-DA754F2D8564}" srcOrd="7" destOrd="0" presId="urn:microsoft.com/office/officeart/2005/8/layout/default"/>
    <dgm:cxn modelId="{DF17874D-51D0-4631-9BF5-19878EB7D409}" type="presParOf" srcId="{4FDBB781-6EFC-4771-B089-C32FD0DEE78E}" destId="{B4522A8D-410D-437F-A35A-0A888BD16D06}" srcOrd="8" destOrd="0" presId="urn:microsoft.com/office/officeart/2005/8/layout/default"/>
    <dgm:cxn modelId="{538B5DEB-5142-4EC7-ADF8-12330F1AA64F}" type="presParOf" srcId="{4FDBB781-6EFC-4771-B089-C32FD0DEE78E}" destId="{401EBB16-DC69-4354-A1EE-CF8B853E7748}" srcOrd="9" destOrd="0" presId="urn:microsoft.com/office/officeart/2005/8/layout/default"/>
    <dgm:cxn modelId="{550745D7-587E-4005-A034-F35CA9B171B6}" type="presParOf" srcId="{4FDBB781-6EFC-4771-B089-C32FD0DEE78E}" destId="{0DE7CF61-3AF8-4CD1-8B04-EC6325346674}" srcOrd="10" destOrd="0" presId="urn:microsoft.com/office/officeart/2005/8/layout/default"/>
    <dgm:cxn modelId="{4AAE1B1D-04A2-43BF-8166-56A56A581AF9}" type="presParOf" srcId="{4FDBB781-6EFC-4771-B089-C32FD0DEE78E}" destId="{3474E8DC-94C6-42A6-9875-F411F59F8587}" srcOrd="11" destOrd="0" presId="urn:microsoft.com/office/officeart/2005/8/layout/default"/>
    <dgm:cxn modelId="{8D7FEF9C-448C-479D-A296-691F48BFF77B}" type="presParOf" srcId="{4FDBB781-6EFC-4771-B089-C32FD0DEE78E}" destId="{D3AF7B63-5AAF-4340-B4B9-4ACA1998E91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A5F9C-4CDB-4BA1-8FCA-3664EAC823DA}">
      <dsp:nvSpPr>
        <dsp:cNvPr id="0" name=""/>
        <dsp:cNvSpPr/>
      </dsp:nvSpPr>
      <dsp:spPr>
        <a:xfrm>
          <a:off x="427159" y="150"/>
          <a:ext cx="2011211" cy="120672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Capital Outlay 101</a:t>
          </a:r>
        </a:p>
      </dsp:txBody>
      <dsp:txXfrm>
        <a:off x="427159" y="150"/>
        <a:ext cx="2011211" cy="1206726"/>
      </dsp:txXfrm>
    </dsp:sp>
    <dsp:sp modelId="{C498C46B-CA27-4A3F-BF41-A41880402058}">
      <dsp:nvSpPr>
        <dsp:cNvPr id="0" name=""/>
        <dsp:cNvSpPr/>
      </dsp:nvSpPr>
      <dsp:spPr>
        <a:xfrm>
          <a:off x="2639492" y="150"/>
          <a:ext cx="2011211" cy="120672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Executive Order</a:t>
          </a:r>
        </a:p>
      </dsp:txBody>
      <dsp:txXfrm>
        <a:off x="2639492" y="150"/>
        <a:ext cx="2011211" cy="1206726"/>
      </dsp:txXfrm>
    </dsp:sp>
    <dsp:sp modelId="{8BB87E6C-BC94-45C3-859A-3D41C26A7EC3}">
      <dsp:nvSpPr>
        <dsp:cNvPr id="0" name=""/>
        <dsp:cNvSpPr/>
      </dsp:nvSpPr>
      <dsp:spPr>
        <a:xfrm>
          <a:off x="4851825" y="150"/>
          <a:ext cx="2011211" cy="120672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Special Conditions</a:t>
          </a:r>
        </a:p>
      </dsp:txBody>
      <dsp:txXfrm>
        <a:off x="4851825" y="150"/>
        <a:ext cx="2011211" cy="1206726"/>
      </dsp:txXfrm>
    </dsp:sp>
    <dsp:sp modelId="{6DFDFB45-2CCC-4A74-96E1-7729DF149953}">
      <dsp:nvSpPr>
        <dsp:cNvPr id="0" name=""/>
        <dsp:cNvSpPr/>
      </dsp:nvSpPr>
      <dsp:spPr>
        <a:xfrm>
          <a:off x="427159" y="1407999"/>
          <a:ext cx="2011211" cy="120672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Grant Articles</a:t>
          </a:r>
        </a:p>
      </dsp:txBody>
      <dsp:txXfrm>
        <a:off x="427159" y="1407999"/>
        <a:ext cx="2011211" cy="1206726"/>
      </dsp:txXfrm>
    </dsp:sp>
    <dsp:sp modelId="{B4522A8D-410D-437F-A35A-0A888BD16D06}">
      <dsp:nvSpPr>
        <dsp:cNvPr id="0" name=""/>
        <dsp:cNvSpPr/>
      </dsp:nvSpPr>
      <dsp:spPr>
        <a:xfrm>
          <a:off x="2639492" y="1407999"/>
          <a:ext cx="2011211" cy="120672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Grantee responsibilities</a:t>
          </a:r>
        </a:p>
      </dsp:txBody>
      <dsp:txXfrm>
        <a:off x="2639492" y="1407999"/>
        <a:ext cx="2011211" cy="1206726"/>
      </dsp:txXfrm>
    </dsp:sp>
    <dsp:sp modelId="{0DE7CF61-3AF8-4CD1-8B04-EC6325346674}">
      <dsp:nvSpPr>
        <dsp:cNvPr id="0" name=""/>
        <dsp:cNvSpPr/>
      </dsp:nvSpPr>
      <dsp:spPr>
        <a:xfrm>
          <a:off x="4851825" y="1407999"/>
          <a:ext cx="2011211" cy="120672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Grant reporting requirements</a:t>
          </a:r>
        </a:p>
      </dsp:txBody>
      <dsp:txXfrm>
        <a:off x="4851825" y="1407999"/>
        <a:ext cx="2011211" cy="1206726"/>
      </dsp:txXfrm>
    </dsp:sp>
    <dsp:sp modelId="{D3AF7B63-5AAF-4340-B4B9-4ACA1998E918}">
      <dsp:nvSpPr>
        <dsp:cNvPr id="0" name=""/>
        <dsp:cNvSpPr/>
      </dsp:nvSpPr>
      <dsp:spPr>
        <a:xfrm>
          <a:off x="2639492" y="2815847"/>
          <a:ext cx="2011211" cy="120672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Grants Administration </a:t>
          </a:r>
        </a:p>
      </dsp:txBody>
      <dsp:txXfrm>
        <a:off x="2639492" y="2815847"/>
        <a:ext cx="2011211" cy="12067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87622" cy="45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3" name="Rectangle 3"/>
          <p:cNvSpPr>
            <a:spLocks noGrp="1" noChangeArrowheads="1"/>
          </p:cNvSpPr>
          <p:nvPr>
            <p:ph type="dt" sz="quarter" idx="1"/>
          </p:nvPr>
        </p:nvSpPr>
        <p:spPr bwMode="auto">
          <a:xfrm>
            <a:off x="3906891" y="0"/>
            <a:ext cx="2987622" cy="45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5364" name="Rectangle 4"/>
          <p:cNvSpPr>
            <a:spLocks noGrp="1" noChangeArrowheads="1"/>
          </p:cNvSpPr>
          <p:nvPr>
            <p:ph type="ftr" sz="quarter" idx="2"/>
          </p:nvPr>
        </p:nvSpPr>
        <p:spPr bwMode="auto">
          <a:xfrm>
            <a:off x="0" y="8721487"/>
            <a:ext cx="2987622" cy="45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5" name="Rectangle 5"/>
          <p:cNvSpPr>
            <a:spLocks noGrp="1" noChangeArrowheads="1"/>
          </p:cNvSpPr>
          <p:nvPr>
            <p:ph type="sldNum" sz="quarter" idx="3"/>
          </p:nvPr>
        </p:nvSpPr>
        <p:spPr bwMode="auto">
          <a:xfrm>
            <a:off x="3906891" y="8721487"/>
            <a:ext cx="2987622" cy="45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F9A46B63-4FAD-448A-A556-02A5E3944259}" type="slidenum">
              <a:rPr lang="en-US"/>
              <a:pPr/>
              <a:t>‹#›</a:t>
            </a:fld>
            <a:endParaRPr lang="en-US"/>
          </a:p>
        </p:txBody>
      </p:sp>
    </p:spTree>
    <p:extLst>
      <p:ext uri="{BB962C8B-B14F-4D97-AF65-F5344CB8AC3E}">
        <p14:creationId xmlns:p14="http://schemas.microsoft.com/office/powerpoint/2010/main" val="262934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87622" cy="45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906891" y="0"/>
            <a:ext cx="2987622" cy="45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7412" name="Rectangle 4"/>
          <p:cNvSpPr>
            <a:spLocks noGrp="1" noRot="1" noChangeAspect="1" noChangeArrowheads="1" noTextEdit="1"/>
          </p:cNvSpPr>
          <p:nvPr>
            <p:ph type="sldImg" idx="2"/>
          </p:nvPr>
        </p:nvSpPr>
        <p:spPr bwMode="auto">
          <a:xfrm>
            <a:off x="1150938" y="687388"/>
            <a:ext cx="4592637" cy="34432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19269" y="4360744"/>
            <a:ext cx="5055976" cy="413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4" name="Rectangle 6"/>
          <p:cNvSpPr>
            <a:spLocks noGrp="1" noChangeArrowheads="1"/>
          </p:cNvSpPr>
          <p:nvPr>
            <p:ph type="ftr" sz="quarter" idx="4"/>
          </p:nvPr>
        </p:nvSpPr>
        <p:spPr bwMode="auto">
          <a:xfrm>
            <a:off x="0" y="8721487"/>
            <a:ext cx="2987622" cy="45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906891" y="8721487"/>
            <a:ext cx="2987622" cy="45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E7CAE20C-D77B-4EB7-AE52-E2B9CECD256E}" type="slidenum">
              <a:rPr lang="en-US"/>
              <a:pPr/>
              <a:t>‹#›</a:t>
            </a:fld>
            <a:endParaRPr lang="en-US"/>
          </a:p>
        </p:txBody>
      </p:sp>
    </p:spTree>
    <p:extLst>
      <p:ext uri="{BB962C8B-B14F-4D97-AF65-F5344CB8AC3E}">
        <p14:creationId xmlns:p14="http://schemas.microsoft.com/office/powerpoint/2010/main" val="20691992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55" name="Rectangle 105"/>
          <p:cNvSpPr/>
          <p:nvPr/>
        </p:nvSpPr>
        <p:spPr>
          <a:xfrm rot="2700000">
            <a:off x="7446946" y="993285"/>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9" name="Group 408"/>
          <p:cNvGrpSpPr/>
          <p:nvPr/>
        </p:nvGrpSpPr>
        <p:grpSpPr>
          <a:xfrm>
            <a:off x="0" y="420256"/>
            <a:ext cx="9144000" cy="3795497"/>
            <a:chOff x="0" y="420256"/>
            <a:chExt cx="12188952" cy="3795497"/>
          </a:xfrm>
        </p:grpSpPr>
        <p:cxnSp>
          <p:nvCxnSpPr>
            <p:cNvPr id="410" name="Straight Connector 409"/>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4" name="Oval 463"/>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5"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6" name="Oval 465"/>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7" name="Oval 466"/>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8" name="Oval 467"/>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9" name="Oval 468"/>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0" name="Oval 469"/>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 name="Oval 470"/>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2" name="Oval 471"/>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3" name="Oval 472"/>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4" name="Oval 473"/>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5"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6"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7"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8"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9"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0"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2"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3"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4"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6" name="Oval 485"/>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7" name="Oval 486"/>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8" name="Oval 487"/>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9" name="Oval 488"/>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0" name="Oval 489"/>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 name="Oval 490"/>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2" name="Oval 491"/>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3" name="Oval 492"/>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4" name="Oval 493"/>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5" name="Oval 494"/>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6" name="Oval 495"/>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6"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7"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8"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9"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0"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1"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4"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7"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8"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9"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0"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1"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3" name="Oval 522"/>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4" name="Oval 523"/>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5" name="Oval 524"/>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6" name="Oval 525"/>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7" name="Oval 526"/>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8" name="Oval 527"/>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9" name="Oval 528"/>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0" name="Oval 529"/>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1" name="Oval 530"/>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 name="Oval 531"/>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Oval 543"/>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Oval 544"/>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Oval 545"/>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Oval 546"/>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Oval 547"/>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Oval 548"/>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Oval 549"/>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Oval 550"/>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Oval 551"/>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Oval 552"/>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Oval 553"/>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Oval 566"/>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Oval 567"/>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Oval 568"/>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Oval 569"/>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Oval 570"/>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Oval 571"/>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Oval 572"/>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Oval 573"/>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Oval 574"/>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Oval 575"/>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Oval 587"/>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Oval 588"/>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Oval 589"/>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Oval 590"/>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592"/>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Oval 610"/>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Oval 611"/>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Oval 612"/>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Oval 613"/>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Oval 614"/>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Oval 615"/>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Oval 616"/>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Oval 617"/>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Oval 618"/>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Oval 619"/>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63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Oval 63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Oval 63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Oval 63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Oval 63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Oval 64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Oval 64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Oval 65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Oval 65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Oval 65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Oval 65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Oval 65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Oval 65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Oval 66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Oval 66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Oval 66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Oval 66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Oval 683"/>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Oval 684"/>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Oval 685"/>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1" name="Oval 70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2" name="Oval 701"/>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3" name="Oval 702"/>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4" name="Oval 703"/>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5" name="Oval 704"/>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6" name="Oval 705"/>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7" name="Oval 706"/>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8" name="Oval 707"/>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9" name="Oval 708"/>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0" name="Oval 709"/>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1" name="Oval 71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2" name="Oval 711"/>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3" name="Oval 712"/>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4" name="Oval 713"/>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5" name="Oval 714"/>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6" name="Oval 715"/>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7" name="Oval 716"/>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8" name="Oval 717"/>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9" name="Oval 718"/>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0" name="Oval 719"/>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1" name="Oval 720"/>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2" name="Oval 721"/>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3" name="Oval 722"/>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4" name="Oval 723"/>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5" name="Oval 724"/>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6" name="Oval 725"/>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7" name="Oval 726"/>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8" name="Oval 727"/>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9" name="Oval 728"/>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0" name="Oval 729"/>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1" name="Oval 730"/>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2" name="Oval 73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3" name="Oval 732"/>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4" name="Oval 733"/>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5" name="Oval 734"/>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6" name="Oval 735"/>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7" name="Oval 736"/>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8" name="Oval 737"/>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9" name="Oval 738"/>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0" name="Oval 739"/>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1" name="Oval 740"/>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2" name="Oval 74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3" name="Oval 742"/>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4" name="Oval 743"/>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5" name="Oval 744"/>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6" name="Oval 74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7" name="Oval 74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8" name="Oval 74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9" name="Oval 74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0" name="Oval 74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1" name="Oval 75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2" name="Oval 75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3" name="Oval 752"/>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4" name="Oval 753"/>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9C0DE-C078-4586-94EC-518557DE64A2}"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97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39B9F-2C80-4DC8-85FD-39014D0EA899}" type="slidenum">
              <a:rPr lang="en-US" smtClean="0"/>
              <a:pPr/>
              <a:t>‹#›</a:t>
            </a:fld>
            <a:endParaRPr lang="en-US"/>
          </a:p>
        </p:txBody>
      </p:sp>
    </p:spTree>
    <p:extLst>
      <p:ext uri="{BB962C8B-B14F-4D97-AF65-F5344CB8AC3E}">
        <p14:creationId xmlns:p14="http://schemas.microsoft.com/office/powerpoint/2010/main" val="2458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89B3F-BCC9-4654-9345-B524E2460B07}"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08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D52EE-2EC2-4889-BE6E-7EB8E38B3EEC}" type="slidenum">
              <a:rPr lang="en-US" smtClean="0"/>
              <a:pPr/>
              <a:t>‹#›</a:t>
            </a:fld>
            <a:endParaRPr lang="en-US"/>
          </a:p>
        </p:txBody>
      </p:sp>
    </p:spTree>
    <p:extLst>
      <p:ext uri="{BB962C8B-B14F-4D97-AF65-F5344CB8AC3E}">
        <p14:creationId xmlns:p14="http://schemas.microsoft.com/office/powerpoint/2010/main" val="29741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0" y="420256"/>
            <a:ext cx="9144000" cy="3795497"/>
            <a:chOff x="0" y="420256"/>
            <a:chExt cx="12188952" cy="3795497"/>
          </a:xfrm>
        </p:grpSpPr>
        <p:cxnSp>
          <p:nvCxnSpPr>
            <p:cNvPr id="10" name="Straight Connector 9"/>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 name="Oval 189"/>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Oval 191"/>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Oval 192"/>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Oval 194"/>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Oval 195"/>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Oval 196"/>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Oval 197"/>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Oval 198"/>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Oval 199"/>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1" name="Oval 200"/>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Oval 201"/>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Oval 202"/>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Oval 203"/>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 name="Oval 204"/>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Oval 205"/>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 name="Oval 206"/>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Oval 207"/>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9" name="Oval 208"/>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 name="Oval 209"/>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 name="Oval 210"/>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Oval 214"/>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Oval 215"/>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Oval 216"/>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8" name="Oval 217"/>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9" name="Oval 218"/>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Oval 219"/>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1" name="Oval 220"/>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Oval 221"/>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Oval 222"/>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4" name="Oval 223"/>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 name="Oval 224"/>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Oval 225"/>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Oval 226"/>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Oval 227"/>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9" name="Oval 228"/>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0" name="Oval 229"/>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1" name="Oval 230"/>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2" name="Oval 231"/>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3" name="Oval 232"/>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 name="Oval 233"/>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 name="Oval 234"/>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6" name="Oval 235"/>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 name="Oval 236"/>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 name="Oval 237"/>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Oval 238"/>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 name="Oval 239"/>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Oval 240"/>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2" name="Oval 241"/>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3" name="Oval 242"/>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4" name="Oval 243"/>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Oval 244"/>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6" name="Oval 245"/>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Oval 246"/>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8" name="Oval 247"/>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9" name="Oval 248"/>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0" name="Oval 249"/>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1" name="Oval 250"/>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 name="Oval 251"/>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3" name="Oval 252"/>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4" name="Oval 253"/>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5" name="Oval 254"/>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Oval 255"/>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Oval 256"/>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8" name="Oval 257"/>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9" name="Oval 258"/>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0" name="Oval 259"/>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1" name="Oval 260"/>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2" name="Oval 261"/>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3" name="Oval 262"/>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4" name="Oval 263"/>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Oval 264"/>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6" name="Oval 265"/>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7" name="Oval 266"/>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8" name="Oval 267"/>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9" name="Oval 268"/>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0" name="Oval 269"/>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1" name="Oval 270"/>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Oval 271"/>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3" name="Oval 272"/>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4" name="Oval 273"/>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5" name="Oval 274"/>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 name="Oval 275"/>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7" name="Oval 276"/>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Oval 277"/>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Oval 278"/>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0" name="Oval 279"/>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1" name="Oval 280"/>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Oval 281"/>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3" name="Oval 282"/>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Oval 283"/>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Oval 284"/>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 name="Oval 285"/>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 name="Oval 286"/>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8" name="Oval 287"/>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9" name="Oval 288"/>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0" name="Oval 289"/>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1" name="Oval 290"/>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2" name="Oval 291"/>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3" name="Oval 292"/>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4" name="Oval 293"/>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5" name="Oval 294"/>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Oval 295"/>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 name="Oval 296"/>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8" name="Oval 297"/>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0" name="Oval 299"/>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1" name="Oval 300"/>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2" name="Oval 301"/>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3" name="Oval 302"/>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4" name="Oval 303"/>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5" name="Oval 304"/>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6" name="Oval 305"/>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7" name="Oval 306"/>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8" name="Oval 307"/>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9" name="Oval 308"/>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0" name="Oval 309"/>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1" name="Oval 310"/>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2" name="Oval 311"/>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3" name="Oval 312"/>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4" name="Oval 313"/>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5" name="Oval 314"/>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6" name="Oval 315"/>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7" name="Oval 316"/>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8" name="Oval 317"/>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9" name="Oval 318"/>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0" name="Oval 319"/>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1" name="Oval 320"/>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2" name="Oval 321"/>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3" name="Oval 322"/>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4" name="Oval 323"/>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5" name="Oval 324"/>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6" name="Oval 325"/>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7" name="Oval 326"/>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8" name="Oval 327"/>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9" name="Oval 328"/>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0" name="Oval 329"/>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1" name="Oval 330"/>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2" name="Oval 331"/>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3" name="Oval 332"/>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4" name="Oval 333"/>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5" name="Oval 334"/>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6" name="Oval 335"/>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7" name="Oval 336"/>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8" name="Oval 337"/>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9" name="Oval 338"/>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0" name="Oval 339"/>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1" name="Oval 340"/>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2" name="Oval 341"/>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3" name="Oval 342"/>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4" name="Oval 343"/>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5" name="Oval 344"/>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6" name="Oval 345"/>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7" name="Oval 346"/>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8" name="Oval 347"/>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9" name="Oval 348"/>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0" name="Oval 349"/>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1" name="Oval 350"/>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2" name="Oval 351"/>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3" name="Oval 352"/>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4" name="Oval 353"/>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295FE-F8B1-4B4D-B3A7-33303EC74750}"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29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E366D-20AC-4469-B201-4C3CE52308A9}" type="slidenum">
              <a:rPr lang="en-US" smtClean="0"/>
              <a:pPr/>
              <a:t>‹#›</a:t>
            </a:fld>
            <a:endParaRPr lang="en-US"/>
          </a:p>
        </p:txBody>
      </p:sp>
    </p:spTree>
    <p:extLst>
      <p:ext uri="{BB962C8B-B14F-4D97-AF65-F5344CB8AC3E}">
        <p14:creationId xmlns:p14="http://schemas.microsoft.com/office/powerpoint/2010/main" val="31916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7F8811-BB39-4063-B54B-0B0CD125FC59}" type="slidenum">
              <a:rPr lang="en-US" smtClean="0"/>
              <a:pPr/>
              <a:t>‹#›</a:t>
            </a:fld>
            <a:endParaRPr lang="en-US"/>
          </a:p>
        </p:txBody>
      </p:sp>
    </p:spTree>
    <p:extLst>
      <p:ext uri="{BB962C8B-B14F-4D97-AF65-F5344CB8AC3E}">
        <p14:creationId xmlns:p14="http://schemas.microsoft.com/office/powerpoint/2010/main" val="193254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8DAC2-F742-47E7-BDFB-501D2002B435}" type="slidenum">
              <a:rPr lang="en-US" smtClean="0"/>
              <a:pPr/>
              <a:t>‹#›</a:t>
            </a:fld>
            <a:endParaRPr lang="en-US"/>
          </a:p>
        </p:txBody>
      </p:sp>
    </p:spTree>
    <p:extLst>
      <p:ext uri="{BB962C8B-B14F-4D97-AF65-F5344CB8AC3E}">
        <p14:creationId xmlns:p14="http://schemas.microsoft.com/office/powerpoint/2010/main" val="283095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0C83D-E769-49CD-A97B-6CE4F4D31969}" type="slidenum">
              <a:rPr lang="en-US" smtClean="0"/>
              <a:pPr/>
              <a:t>‹#›</a:t>
            </a:fld>
            <a:endParaRPr lang="en-US"/>
          </a:p>
        </p:txBody>
      </p:sp>
    </p:spTree>
    <p:extLst>
      <p:ext uri="{BB962C8B-B14F-4D97-AF65-F5344CB8AC3E}">
        <p14:creationId xmlns:p14="http://schemas.microsoft.com/office/powerpoint/2010/main" val="873235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732AF-82A3-432F-8A42-4A4275DE0EA7}" type="slidenum">
              <a:rPr lang="en-US" smtClean="0"/>
              <a:pPr/>
              <a:t>‹#›</a:t>
            </a:fld>
            <a:endParaRPr lang="en-US"/>
          </a:p>
        </p:txBody>
      </p:sp>
    </p:spTree>
    <p:extLst>
      <p:ext uri="{BB962C8B-B14F-4D97-AF65-F5344CB8AC3E}">
        <p14:creationId xmlns:p14="http://schemas.microsoft.com/office/powerpoint/2010/main" val="125352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3">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E6EE8-63E5-42DA-A7C1-04B4B19F4C2F}"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90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4"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E473B5A-C5D8-4A29-98C2-A74172270BA2}"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07024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nmaging.state.nm.us/capital-outlay.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barbara.romero@state.nm.us"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mailto:ernest.saavedra@state.nm.us" TargetMode="External"/><Relationship Id="rId4" Type="http://schemas.openxmlformats.org/officeDocument/2006/relationships/hyperlink" Target="mailto:elizabeth.chavez@state.nm.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cpms.dfa.state.nm.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42900" y="4960137"/>
            <a:ext cx="5147983" cy="1463040"/>
          </a:xfrm>
        </p:spPr>
        <p:txBody>
          <a:bodyPr>
            <a:normAutofit fontScale="90000"/>
          </a:bodyPr>
          <a:lstStyle/>
          <a:p>
            <a:r>
              <a:rPr lang="en-US" dirty="0"/>
              <a:t>Capital Outlay</a:t>
            </a:r>
            <a:br>
              <a:rPr lang="en-US" dirty="0"/>
            </a:br>
            <a:r>
              <a:rPr lang="en-US" dirty="0">
                <a:ea typeface="+mj-lt"/>
                <a:cs typeface="+mj-lt"/>
              </a:rPr>
              <a:t>NM Aging and Long Term Services Department</a:t>
            </a:r>
          </a:p>
        </p:txBody>
      </p:sp>
      <p:sp>
        <p:nvSpPr>
          <p:cNvPr id="4101" name="Rectangle 5"/>
          <p:cNvSpPr>
            <a:spLocks noGrp="1" noChangeArrowheads="1"/>
          </p:cNvSpPr>
          <p:nvPr>
            <p:ph type="subTitle" idx="1"/>
          </p:nvPr>
        </p:nvSpPr>
        <p:spPr>
          <a:xfrm>
            <a:off x="6144062" y="4960137"/>
            <a:ext cx="2938305" cy="1463040"/>
          </a:xfrm>
        </p:spPr>
        <p:txBody>
          <a:bodyPr>
            <a:normAutofit lnSpcReduction="10000"/>
          </a:bodyPr>
          <a:lstStyle/>
          <a:p>
            <a:endParaRPr lang="en-US" dirty="0"/>
          </a:p>
          <a:p>
            <a:pPr algn="l"/>
            <a:r>
              <a:rPr lang="en-US" sz="1800" dirty="0"/>
              <a:t>Presented by:</a:t>
            </a:r>
          </a:p>
          <a:p>
            <a:r>
              <a:rPr lang="en-US" sz="1400" dirty="0"/>
              <a:t>Barbara J. Romero,  Bureau Chief</a:t>
            </a:r>
          </a:p>
          <a:p>
            <a:r>
              <a:rPr lang="en-US" sz="1400" dirty="0"/>
              <a:t>Elizabeth Chavez, Project Coordinator</a:t>
            </a:r>
          </a:p>
          <a:p>
            <a:r>
              <a:rPr lang="en-US" sz="1400"/>
              <a:t>Adam Saavedra, Financial Coordinator</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dates of law</a:t>
            </a:r>
          </a:p>
        </p:txBody>
      </p:sp>
      <p:sp>
        <p:nvSpPr>
          <p:cNvPr id="3" name="Content Placeholder 2"/>
          <p:cNvSpPr>
            <a:spLocks noGrp="1"/>
          </p:cNvSpPr>
          <p:nvPr>
            <p:ph idx="1"/>
          </p:nvPr>
        </p:nvSpPr>
        <p:spPr/>
        <p:txBody>
          <a:bodyPr>
            <a:normAutofit/>
          </a:bodyPr>
          <a:lstStyle/>
          <a:p>
            <a:pPr fontAlgn="base"/>
            <a:r>
              <a:rPr lang="en-US" dirty="0"/>
              <a:t>Session Dates​</a:t>
            </a:r>
          </a:p>
          <a:p>
            <a:pPr fontAlgn="base">
              <a:buFont typeface="Arial" panose="020B0604020202020204" pitchFamily="34" charset="0"/>
              <a:buChar char="•"/>
            </a:pPr>
            <a:r>
              <a:rPr lang="en-US" dirty="0"/>
              <a:t>January 4, 2021 - January 15 Legislation may be pre-filed​</a:t>
            </a:r>
          </a:p>
          <a:p>
            <a:pPr fontAlgn="base">
              <a:buFont typeface="Arial" panose="020B0604020202020204" pitchFamily="34" charset="0"/>
              <a:buChar char="•"/>
            </a:pPr>
            <a:r>
              <a:rPr lang="en-US" dirty="0"/>
              <a:t>January 19, 2021 - Opening day (noon)​</a:t>
            </a:r>
          </a:p>
          <a:p>
            <a:pPr fontAlgn="base">
              <a:buFont typeface="Arial" panose="020B0604020202020204" pitchFamily="34" charset="0"/>
              <a:buChar char="•"/>
            </a:pPr>
            <a:r>
              <a:rPr lang="en-US" dirty="0"/>
              <a:t>February 18, 2021 - Deadline for introduction​</a:t>
            </a:r>
          </a:p>
          <a:p>
            <a:pPr fontAlgn="base">
              <a:buFont typeface="Arial" panose="020B0604020202020204" pitchFamily="34" charset="0"/>
              <a:buChar char="•"/>
            </a:pPr>
            <a:r>
              <a:rPr lang="en-US" dirty="0"/>
              <a:t>March 20, 2021 - Session ends (noon)​</a:t>
            </a:r>
          </a:p>
          <a:p>
            <a:pPr fontAlgn="base">
              <a:buFont typeface="Arial" panose="020B0604020202020204" pitchFamily="34" charset="0"/>
              <a:buChar char="•"/>
            </a:pPr>
            <a:r>
              <a:rPr lang="en-US" dirty="0"/>
              <a:t>April 9, 2021 - Legislation not acted upon by governor is pocket vetoed​</a:t>
            </a:r>
          </a:p>
          <a:p>
            <a:pPr fontAlgn="base">
              <a:buFont typeface="Arial" panose="020B0604020202020204" pitchFamily="34" charset="0"/>
              <a:buChar char="•"/>
            </a:pPr>
            <a:r>
              <a:rPr lang="en-US" dirty="0"/>
              <a:t>June 18, 2021- Effective date of legislation not a general appropriation bill or a​ bill carrying an emergency clause or other specified date</a:t>
            </a:r>
          </a:p>
          <a:p>
            <a:endParaRPr lang="en-US" dirty="0"/>
          </a:p>
        </p:txBody>
      </p:sp>
    </p:spTree>
    <p:extLst>
      <p:ext uri="{BB962C8B-B14F-4D97-AF65-F5344CB8AC3E}">
        <p14:creationId xmlns:p14="http://schemas.microsoft.com/office/powerpoint/2010/main" val="370141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914400" y="304800"/>
            <a:ext cx="7391400" cy="1066800"/>
          </a:xfrm>
        </p:spPr>
        <p:txBody>
          <a:bodyPr/>
          <a:lstStyle/>
          <a:p>
            <a:r>
              <a:rPr lang="en-US" sz="3600" dirty="0"/>
              <a:t>If Awarded? When do we get the $$</a:t>
            </a:r>
          </a:p>
        </p:txBody>
      </p:sp>
      <p:sp>
        <p:nvSpPr>
          <p:cNvPr id="11269" name="Rectangle 5"/>
          <p:cNvSpPr>
            <a:spLocks noGrp="1" noChangeArrowheads="1"/>
          </p:cNvSpPr>
          <p:nvPr>
            <p:ph idx="1"/>
          </p:nvPr>
        </p:nvSpPr>
        <p:spPr>
          <a:xfrm>
            <a:off x="685800" y="1371600"/>
            <a:ext cx="7848600" cy="5486400"/>
          </a:xfrm>
        </p:spPr>
        <p:txBody>
          <a:bodyPr/>
          <a:lstStyle/>
          <a:p>
            <a:r>
              <a:rPr lang="en-US" sz="2200" dirty="0"/>
              <a:t>First the bonds must be sold and DFA prepares the capital outlay budgets</a:t>
            </a:r>
          </a:p>
          <a:p>
            <a:r>
              <a:rPr lang="en-US" sz="2200" dirty="0"/>
              <a:t>The Department will issue an award letter indicating the type of project and the amount received and request a scope of work outlining timeframes, costs and milestones.  The award letter will also note if there is a special grant condition imposed on the release of the grant</a:t>
            </a:r>
          </a:p>
          <a:p>
            <a:r>
              <a:rPr lang="en-US" sz="2200" dirty="0"/>
              <a:t>The grantee or the fiscal agent must be in compliance with Executive Order 2013-006</a:t>
            </a:r>
          </a:p>
          <a:p>
            <a:pPr marL="0" indent="0">
              <a:buNone/>
            </a:pPr>
            <a:endParaRPr lang="en-US" sz="2400" dirty="0"/>
          </a:p>
          <a:p>
            <a:r>
              <a:rPr lang="en-US" sz="2400" dirty="0"/>
              <a:t>Capital Outlay funds are on a reimbursement basis.  </a:t>
            </a:r>
            <a:r>
              <a:rPr lang="en-US" sz="1400" b="1" dirty="0"/>
              <a:t>(you must expend the funds first and then submit a request to ALTSD including invoices, cancelled checks and copies of contracts on the approved request form)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990600" y="228600"/>
            <a:ext cx="7391400" cy="914400"/>
          </a:xfrm>
        </p:spPr>
        <p:txBody>
          <a:bodyPr/>
          <a:lstStyle/>
          <a:p>
            <a:r>
              <a:rPr lang="en-US" sz="3900" dirty="0"/>
              <a:t>Executive Order 2013-006 </a:t>
            </a:r>
          </a:p>
        </p:txBody>
      </p:sp>
      <p:sp>
        <p:nvSpPr>
          <p:cNvPr id="12295" name="Rectangle 7"/>
          <p:cNvSpPr>
            <a:spLocks noGrp="1" noChangeArrowheads="1"/>
          </p:cNvSpPr>
          <p:nvPr>
            <p:ph idx="1"/>
          </p:nvPr>
        </p:nvSpPr>
        <p:spPr>
          <a:xfrm>
            <a:off x="685800" y="990600"/>
            <a:ext cx="7848600" cy="5638800"/>
          </a:xfrm>
        </p:spPr>
        <p:txBody>
          <a:bodyPr/>
          <a:lstStyle/>
          <a:p>
            <a:pPr marL="0" lvl="0" indent="0">
              <a:buNone/>
            </a:pPr>
            <a:r>
              <a:rPr lang="en-US" sz="2000" dirty="0"/>
              <a:t>On May 2, 2013, the Governor signed the EO establishing uniform funding criteria and grant management and oversight requirements for grants of State capital outlay appropriations by State agencies to other entities and requires the following compliance;</a:t>
            </a:r>
          </a:p>
          <a:p>
            <a:pPr lvl="0"/>
            <a:r>
              <a:rPr lang="en-US" sz="2000" dirty="0"/>
              <a:t>Ensure that grantee has sound fiscal practices.</a:t>
            </a:r>
          </a:p>
          <a:p>
            <a:pPr lvl="0"/>
            <a:r>
              <a:rPr lang="en-US" sz="2000" dirty="0"/>
              <a:t>Ensure grantee submits audits, budgets and financial reports timely</a:t>
            </a:r>
          </a:p>
          <a:p>
            <a:pPr lvl="0"/>
            <a:r>
              <a:rPr lang="en-US" sz="2000" dirty="0"/>
              <a:t>Agency review of audit to determine deficiencies that would limit the ability to administer the grant </a:t>
            </a:r>
          </a:p>
          <a:p>
            <a:pPr lvl="0"/>
            <a:r>
              <a:rPr lang="en-US" sz="2000" dirty="0"/>
              <a:t>Avoid Unconstitutional outcomes – Anti donation violation issues</a:t>
            </a:r>
          </a:p>
          <a:p>
            <a:pPr lvl="0"/>
            <a:r>
              <a:rPr lang="en-US" sz="2000" dirty="0"/>
              <a:t>Protect public funds </a:t>
            </a:r>
          </a:p>
          <a:p>
            <a:pPr lvl="0"/>
            <a:r>
              <a:rPr lang="en-US" sz="2000" dirty="0"/>
              <a:t>Projects are certified as eligible prior to bond sale</a:t>
            </a:r>
          </a:p>
          <a:p>
            <a:pPr lvl="0"/>
            <a:r>
              <a:rPr lang="en-US" sz="2000" dirty="0"/>
              <a:t>Uniform grant management practices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91400" cy="1474694"/>
          </a:xfrm>
        </p:spPr>
        <p:txBody>
          <a:bodyPr/>
          <a:lstStyle/>
          <a:p>
            <a:r>
              <a:rPr lang="en-US" sz="3600" dirty="0"/>
              <a:t>Executive Order 2013-06 </a:t>
            </a:r>
            <a:br>
              <a:rPr lang="en-US" sz="3600" dirty="0"/>
            </a:br>
            <a:r>
              <a:rPr lang="en-US" sz="3600" dirty="0"/>
              <a:t>Agency Responsibilities</a:t>
            </a:r>
          </a:p>
        </p:txBody>
      </p:sp>
      <p:sp>
        <p:nvSpPr>
          <p:cNvPr id="3" name="Content Placeholder 2"/>
          <p:cNvSpPr>
            <a:spLocks noGrp="1"/>
          </p:cNvSpPr>
          <p:nvPr>
            <p:ph idx="1"/>
          </p:nvPr>
        </p:nvSpPr>
        <p:spPr>
          <a:xfrm>
            <a:off x="685800" y="1627094"/>
            <a:ext cx="7848600" cy="5230906"/>
          </a:xfrm>
        </p:spPr>
        <p:txBody>
          <a:bodyPr/>
          <a:lstStyle/>
          <a:p>
            <a:r>
              <a:rPr lang="en-US" sz="1800" dirty="0"/>
              <a:t>Review audit for deficiencies identified in the opinion letter, financial statements, management discussion and analysis, and supplemental information, internal control, schedule of findings and questioned costs, summary of prior year findings and implement special conditions as part of the grant agreement</a:t>
            </a:r>
            <a:endParaRPr lang="en-US" sz="1800" i="1" dirty="0"/>
          </a:p>
          <a:p>
            <a:r>
              <a:rPr lang="en-US" sz="1800" dirty="0"/>
              <a:t>Determine if the grantee has the resources to implement grant agreement if not then a suitable fiscal agent</a:t>
            </a:r>
            <a:endParaRPr lang="en-US" sz="1800" i="1" dirty="0"/>
          </a:p>
          <a:p>
            <a:pPr lvl="0"/>
            <a:r>
              <a:rPr lang="en-US" sz="1800" dirty="0"/>
              <a:t>Complete and submit a Uniform Funding Criteria form for each grantee to DFA</a:t>
            </a:r>
            <a:endParaRPr lang="en-US" sz="1800" i="1" dirty="0"/>
          </a:p>
          <a:p>
            <a:pPr lvl="0"/>
            <a:r>
              <a:rPr lang="en-US" sz="1800" dirty="0"/>
              <a:t>Monitor grantees compliance with uniform funding criteria and mitigate non-compliance</a:t>
            </a:r>
            <a:endParaRPr lang="en-US" sz="1800" i="1" dirty="0"/>
          </a:p>
          <a:p>
            <a:pPr lvl="0"/>
            <a:r>
              <a:rPr lang="en-US" sz="1800" dirty="0"/>
              <a:t>Receive approval of deviations from any of the policies and procedures from DFA Cabinet Secretary prior to implementation</a:t>
            </a:r>
            <a:endParaRPr lang="en-US" sz="1800" i="1" dirty="0"/>
          </a:p>
          <a:p>
            <a:pPr lvl="0"/>
            <a:r>
              <a:rPr lang="en-US" sz="1800" dirty="0"/>
              <a:t>Monitor the private use of state capital assets – (anti-donation clause) License to use agreement </a:t>
            </a:r>
            <a:endParaRPr lang="en-US" sz="1800" i="1" dirty="0"/>
          </a:p>
          <a:p>
            <a:pPr lvl="0"/>
            <a:r>
              <a:rPr lang="en-US" sz="1800" dirty="0"/>
              <a:t>Use the new revised grant agreement template</a:t>
            </a:r>
            <a:endParaRPr lang="en-US" sz="1800" i="1" dirty="0"/>
          </a:p>
          <a:p>
            <a:endParaRPr lang="en-US" sz="2000" dirty="0"/>
          </a:p>
        </p:txBody>
      </p:sp>
    </p:spTree>
    <p:extLst>
      <p:ext uri="{BB962C8B-B14F-4D97-AF65-F5344CB8AC3E}">
        <p14:creationId xmlns:p14="http://schemas.microsoft.com/office/powerpoint/2010/main" val="78636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Grant Conditions</a:t>
            </a:r>
          </a:p>
        </p:txBody>
      </p:sp>
      <p:sp>
        <p:nvSpPr>
          <p:cNvPr id="3" name="Content Placeholder 2"/>
          <p:cNvSpPr>
            <a:spLocks noGrp="1"/>
          </p:cNvSpPr>
          <p:nvPr>
            <p:ph idx="1"/>
          </p:nvPr>
        </p:nvSpPr>
        <p:spPr>
          <a:xfrm>
            <a:off x="685800" y="1600200"/>
            <a:ext cx="7848600" cy="5105400"/>
          </a:xfrm>
        </p:spPr>
        <p:txBody>
          <a:bodyPr/>
          <a:lstStyle/>
          <a:p>
            <a:pPr marL="0" indent="0">
              <a:buNone/>
            </a:pPr>
            <a:r>
              <a:rPr lang="en-US" sz="2000" dirty="0"/>
              <a:t>The capital outlay oversight requires grantees’ accounting methods and procedures, including their internal control framework, to be scrutinized, so as to safeguard State capital outlay appropriations and assets acquired with such appropriations. </a:t>
            </a:r>
          </a:p>
          <a:p>
            <a:pPr>
              <a:buFont typeface="Arial" panose="020B0604020202020204" pitchFamily="34" charset="0"/>
              <a:buChar char="•"/>
            </a:pPr>
            <a:r>
              <a:rPr lang="en-US" sz="2400" dirty="0"/>
              <a:t>Procurement</a:t>
            </a:r>
          </a:p>
          <a:p>
            <a:pPr>
              <a:buFont typeface="Arial" panose="020B0604020202020204" pitchFamily="34" charset="0"/>
              <a:buChar char="•"/>
            </a:pPr>
            <a:r>
              <a:rPr lang="en-US" sz="2400" dirty="0"/>
              <a:t>Budgets</a:t>
            </a:r>
          </a:p>
          <a:p>
            <a:pPr>
              <a:buFont typeface="Arial" panose="020B0604020202020204" pitchFamily="34" charset="0"/>
              <a:buChar char="•"/>
            </a:pPr>
            <a:r>
              <a:rPr lang="en-US" sz="2400" dirty="0"/>
              <a:t>Capital Assets</a:t>
            </a:r>
          </a:p>
          <a:p>
            <a:pPr>
              <a:buFont typeface="Arial" panose="020B0604020202020204" pitchFamily="34" charset="0"/>
              <a:buChar char="•"/>
            </a:pPr>
            <a:r>
              <a:rPr lang="en-US" sz="2400" dirty="0"/>
              <a:t>Travel &amp; Per Diem</a:t>
            </a:r>
          </a:p>
          <a:p>
            <a:pPr>
              <a:buFont typeface="Arial" panose="020B0604020202020204" pitchFamily="34" charset="0"/>
              <a:buChar char="•"/>
            </a:pPr>
            <a:r>
              <a:rPr lang="en-US" sz="2400" dirty="0"/>
              <a:t>Timely Audits</a:t>
            </a:r>
          </a:p>
          <a:p>
            <a:pPr>
              <a:buFont typeface="Arial" panose="020B0604020202020204" pitchFamily="34" charset="0"/>
              <a:buChar char="•"/>
            </a:pPr>
            <a:r>
              <a:rPr lang="en-US" sz="2400" dirty="0"/>
              <a:t>Cash Management</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636195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Conditions…..</a:t>
            </a:r>
          </a:p>
        </p:txBody>
      </p:sp>
      <p:sp>
        <p:nvSpPr>
          <p:cNvPr id="5" name="Content Placeholder 4"/>
          <p:cNvSpPr>
            <a:spLocks noGrp="1"/>
          </p:cNvSpPr>
          <p:nvPr>
            <p:ph idx="1"/>
          </p:nvPr>
        </p:nvSpPr>
        <p:spPr>
          <a:xfrm>
            <a:off x="685800" y="1371600"/>
            <a:ext cx="7848600" cy="5410200"/>
          </a:xfrm>
        </p:spPr>
        <p:txBody>
          <a:bodyPr/>
          <a:lstStyle/>
          <a:p>
            <a:endParaRPr lang="en-US" dirty="0"/>
          </a:p>
          <a:p>
            <a:r>
              <a:rPr lang="en-US" dirty="0"/>
              <a:t>Procurement – </a:t>
            </a:r>
            <a:r>
              <a:rPr lang="en-US" sz="1600" dirty="0"/>
              <a:t>The Grantee shall submit the following to ALTSD in pursuit of prior approval:  purchasing policies and procedures, copies of bid documents, documentation of management and program approval, policies and procedures governing purchasing and contracting, a copy of the current procurement and contracting policies, and documentation regarding informing staff responsible for purchasing and contracting on such policies and procedures</a:t>
            </a:r>
          </a:p>
          <a:p>
            <a:r>
              <a:rPr lang="en-US" dirty="0"/>
              <a:t>Budgets – </a:t>
            </a:r>
            <a:r>
              <a:rPr lang="en-US" sz="1600" dirty="0"/>
              <a:t>Provide documentation of approval of your current budget from DFA Local Government or other authoritative agency.  Provide policies and procedures on who is responsible for and how annual budgets (expenditures and revenue) are established, monitored and adjusted.  Provide a corrective action plan on how budget issues identified in your audit will be/have been addressed.  Also include documentation on how staff responsible for budgeting is informed on budget policies and procedures.</a:t>
            </a:r>
          </a:p>
          <a:p>
            <a:r>
              <a:rPr lang="en-US" dirty="0"/>
              <a:t>Capital Assets </a:t>
            </a:r>
            <a:r>
              <a:rPr lang="en-US" sz="1600" dirty="0"/>
              <a:t>– Provide a complete list of inventory including inventory control numbers and current location.  Provide policies and procedures on capital assets and inventory and specify how the proposed purchased items will be included, tagged, and tracked in capital asset inventory.  Also include documentation on how staff responsible for capital assets is informed on capital asset policies and procedures.</a:t>
            </a:r>
          </a:p>
          <a:p>
            <a:endParaRPr lang="en-US" sz="1600" dirty="0"/>
          </a:p>
          <a:p>
            <a:endParaRPr lang="en-US" sz="1600" dirty="0"/>
          </a:p>
          <a:p>
            <a:endParaRPr lang="en-US" dirty="0"/>
          </a:p>
          <a:p>
            <a:endParaRPr lang="en-US" sz="2400" dirty="0"/>
          </a:p>
        </p:txBody>
      </p:sp>
    </p:spTree>
    <p:extLst>
      <p:ext uri="{BB962C8B-B14F-4D97-AF65-F5344CB8AC3E}">
        <p14:creationId xmlns:p14="http://schemas.microsoft.com/office/powerpoint/2010/main" val="184927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Conditions</a:t>
            </a:r>
          </a:p>
        </p:txBody>
      </p:sp>
      <p:sp>
        <p:nvSpPr>
          <p:cNvPr id="5" name="Content Placeholder 4"/>
          <p:cNvSpPr>
            <a:spLocks noGrp="1"/>
          </p:cNvSpPr>
          <p:nvPr>
            <p:ph idx="1"/>
          </p:nvPr>
        </p:nvSpPr>
        <p:spPr/>
        <p:txBody>
          <a:bodyPr/>
          <a:lstStyle/>
          <a:p>
            <a:r>
              <a:rPr lang="en-US" dirty="0"/>
              <a:t>Travel &amp; Per Diem - </a:t>
            </a:r>
            <a:r>
              <a:rPr lang="en-US" sz="1600" dirty="0"/>
              <a:t>Provide policies and procedures on travel and per diem.  Also include how staff who travel and those responsible for travel reimbursement are informed on travel and per diem policies and procedures.</a:t>
            </a:r>
          </a:p>
          <a:p>
            <a:r>
              <a:rPr lang="en-US" dirty="0"/>
              <a:t>Timely Audits </a:t>
            </a:r>
            <a:r>
              <a:rPr lang="en-US" sz="1600" dirty="0"/>
              <a:t>- Provide policies and procedures on annual audits.  Provide documentation on how and who is responsible for insuring that annual audits are completed timely.  Also include documentation on how staff responsible for the annual audit is informed on audit policies and procedures.</a:t>
            </a:r>
          </a:p>
          <a:p>
            <a:r>
              <a:rPr lang="en-US" dirty="0"/>
              <a:t>Cash Management </a:t>
            </a:r>
            <a:r>
              <a:rPr lang="en-US" sz="1600" dirty="0"/>
              <a:t>– Provide policies and procedures on cash management of federal funds.  Provide procedures used to draw and disburse federal funds.  Provide procedures to reconcile draw amounts, deposits and disbursements; and to prepare federal cash reporting documents to ensure compliance with federal regulations.</a:t>
            </a:r>
          </a:p>
          <a:p>
            <a:endParaRPr lang="en-US" sz="1600" dirty="0"/>
          </a:p>
        </p:txBody>
      </p:sp>
    </p:spTree>
    <p:extLst>
      <p:ext uri="{BB962C8B-B14F-4D97-AF65-F5344CB8AC3E}">
        <p14:creationId xmlns:p14="http://schemas.microsoft.com/office/powerpoint/2010/main" val="1946165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04800"/>
            <a:ext cx="7391400" cy="914400"/>
          </a:xfrm>
        </p:spPr>
        <p:txBody>
          <a:bodyPr/>
          <a:lstStyle/>
          <a:p>
            <a:r>
              <a:rPr lang="en-US" dirty="0"/>
              <a:t>Grant Agreement Articles</a:t>
            </a:r>
          </a:p>
        </p:txBody>
      </p:sp>
      <p:sp>
        <p:nvSpPr>
          <p:cNvPr id="5" name="Content Placeholder 4"/>
          <p:cNvSpPr>
            <a:spLocks noGrp="1"/>
          </p:cNvSpPr>
          <p:nvPr>
            <p:ph idx="1"/>
          </p:nvPr>
        </p:nvSpPr>
        <p:spPr>
          <a:xfrm>
            <a:off x="685800" y="1066800"/>
            <a:ext cx="7848600" cy="5334000"/>
          </a:xfrm>
        </p:spPr>
        <p:txBody>
          <a:bodyPr/>
          <a:lstStyle/>
          <a:p>
            <a:r>
              <a:rPr lang="en-US" sz="1800" b="1" dirty="0"/>
              <a:t>Article I - </a:t>
            </a:r>
            <a:r>
              <a:rPr lang="en-US" sz="1400" b="1" dirty="0"/>
              <a:t>PROJECT DESCRIPTION, AMOUNT OF GRANT AND REVERSION DATE </a:t>
            </a:r>
            <a:r>
              <a:rPr lang="en-US" sz="1400" dirty="0"/>
              <a:t>– This article describes the intent of the law or allowable uses of the funds, the appropriation amount and the expiration date. </a:t>
            </a:r>
          </a:p>
          <a:p>
            <a:r>
              <a:rPr lang="en-US" sz="1800" b="1" dirty="0"/>
              <a:t>Article II –</a:t>
            </a:r>
            <a:r>
              <a:rPr lang="en-US" sz="1400" b="1" dirty="0"/>
              <a:t>LIMITATION ON DEPARTMENT’S OBLIGATION TO MAKE GRANT DISBURSEMENT TO GRANTEE </a:t>
            </a:r>
            <a:r>
              <a:rPr lang="en-US" sz="1400" dirty="0"/>
              <a:t>– This article discusses the department’s ability to make payment and the requirements to submit a Notice of Obligation once a contract has been issued or purchase requisition is established. </a:t>
            </a:r>
          </a:p>
          <a:p>
            <a:r>
              <a:rPr lang="en-US" sz="1800" b="1" dirty="0"/>
              <a:t>Article III - </a:t>
            </a:r>
            <a:r>
              <a:rPr lang="en-US" sz="1400" b="1" dirty="0"/>
              <a:t>NOTICE PROVISIONS AND GRANTEE AND DEPARTMENT DESIGNATED REPRESENTATIVES </a:t>
            </a:r>
            <a:r>
              <a:rPr lang="en-US" sz="1400" dirty="0"/>
              <a:t>– Contact information for grantee and department.  </a:t>
            </a:r>
          </a:p>
          <a:p>
            <a:r>
              <a:rPr lang="en-US" sz="1800" b="1" dirty="0"/>
              <a:t>Article IV –  </a:t>
            </a:r>
            <a:r>
              <a:rPr lang="en-US" sz="1400" b="1" dirty="0"/>
              <a:t>REVERSION DATE, TERM, EARLY TERMINATION </a:t>
            </a:r>
            <a:r>
              <a:rPr lang="en-US" sz="1400" dirty="0"/>
              <a:t>– This article identifies the reversion and the requirement to expend funds on or before that date regardless of a third party contract</a:t>
            </a:r>
          </a:p>
          <a:p>
            <a:r>
              <a:rPr lang="en-US" sz="1800" b="1" dirty="0"/>
              <a:t>Article V – </a:t>
            </a:r>
            <a:r>
              <a:rPr lang="en-US" sz="1600" b="1" dirty="0"/>
              <a:t>EARLY TERMINATION </a:t>
            </a:r>
            <a:r>
              <a:rPr lang="en-US" sz="1600" dirty="0"/>
              <a:t>– </a:t>
            </a:r>
            <a:r>
              <a:rPr lang="en-US" sz="1400" dirty="0"/>
              <a:t>This article discusses that the department can terminate the agreement once the project is completed, funds were expended in full, violation of terms, mishandling of public funds</a:t>
            </a:r>
          </a:p>
          <a:p>
            <a:r>
              <a:rPr lang="en-US" sz="1800" b="1" dirty="0"/>
              <a:t>Article VI – </a:t>
            </a:r>
            <a:r>
              <a:rPr lang="en-US" sz="1400" b="1" dirty="0"/>
              <a:t>SUSPENSION OF NEW OR FURTHER OBLIGATIONS  </a:t>
            </a:r>
            <a:r>
              <a:rPr lang="en-US" sz="1400" dirty="0"/>
              <a:t>- This article discusses the departments ability to direct the grantee to cease entering into an obligation.  </a:t>
            </a:r>
          </a:p>
        </p:txBody>
      </p:sp>
    </p:spTree>
    <p:extLst>
      <p:ext uri="{BB962C8B-B14F-4D97-AF65-F5344CB8AC3E}">
        <p14:creationId xmlns:p14="http://schemas.microsoft.com/office/powerpoint/2010/main" val="2465328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7391400" cy="914400"/>
          </a:xfrm>
        </p:spPr>
        <p:txBody>
          <a:bodyPr/>
          <a:lstStyle/>
          <a:p>
            <a:r>
              <a:rPr lang="en-US" sz="3600" dirty="0"/>
              <a:t>Grant Agreement Articles </a:t>
            </a:r>
            <a:r>
              <a:rPr lang="en-US" sz="3600" dirty="0" err="1"/>
              <a:t>cont</a:t>
            </a:r>
            <a:r>
              <a:rPr lang="en-US" sz="3600" dirty="0"/>
              <a:t>….</a:t>
            </a:r>
          </a:p>
        </p:txBody>
      </p:sp>
      <p:sp>
        <p:nvSpPr>
          <p:cNvPr id="5" name="Content Placeholder 4"/>
          <p:cNvSpPr>
            <a:spLocks noGrp="1"/>
          </p:cNvSpPr>
          <p:nvPr>
            <p:ph idx="1"/>
          </p:nvPr>
        </p:nvSpPr>
        <p:spPr>
          <a:xfrm>
            <a:off x="685800" y="990600"/>
            <a:ext cx="7848600" cy="5867400"/>
          </a:xfrm>
        </p:spPr>
        <p:txBody>
          <a:bodyPr/>
          <a:lstStyle/>
          <a:p>
            <a:r>
              <a:rPr lang="en-US" sz="1400" b="1" dirty="0"/>
              <a:t>Article VII – AMENDMENT </a:t>
            </a:r>
            <a:r>
              <a:rPr lang="en-US" sz="1400" dirty="0"/>
              <a:t>– both parties must execute any changes to the grant agreement if deemed appropriate by agency.</a:t>
            </a:r>
          </a:p>
          <a:p>
            <a:r>
              <a:rPr lang="en-US" sz="1400" b="1" dirty="0"/>
              <a:t>Article VIII – REPORTS </a:t>
            </a:r>
            <a:r>
              <a:rPr lang="en-US" sz="1400" dirty="0"/>
              <a:t>– discusses the paper reporting, paperless reporting and the final report and requests for additional information and retention period.</a:t>
            </a:r>
          </a:p>
          <a:p>
            <a:r>
              <a:rPr lang="en-US" sz="1400" b="1" dirty="0"/>
              <a:t>Article IX – REQUEST FOR PAYMENT PROCEDURES AND DEADLINES </a:t>
            </a:r>
            <a:r>
              <a:rPr lang="en-US" sz="1400" dirty="0"/>
              <a:t>– process for requesting reimbursement, supporting documentation and deadlines.</a:t>
            </a:r>
          </a:p>
          <a:p>
            <a:r>
              <a:rPr lang="en-US" sz="1400" b="1" dirty="0"/>
              <a:t>Article X – PROJECT CONDITIONS AND RESTRICTIONS; REPRESENTATIONS AND WARRANTIES – </a:t>
            </a:r>
            <a:r>
              <a:rPr lang="en-US" sz="1400" dirty="0"/>
              <a:t>funds must be spent in accordance with state laws, implemented in accordance with NM Public Works Act, must not be in violation of the “Anti-Donation Clause”, project cannot be converted to another use, EEO, Grantee has the ability to receive and expend funds, authorized signatory, agreement does not conflict with grantees obligations, grantee has reviewed and agrees with project description, amount and expiration date and is consistent with the appropriating law, grantee shall abide with all state laws including; conflict of interest, governmental conduct, whistleblower act, language to be included in all contracts and subcontracts regarding lobbying.</a:t>
            </a:r>
          </a:p>
          <a:p>
            <a:r>
              <a:rPr lang="en-US" sz="1400" b="1" dirty="0"/>
              <a:t>Article XI - STRICT ACCOUNTABILITY OF RECEIPTS AND DISBURSEMENTS; PROJECT RECORDS </a:t>
            </a:r>
            <a:r>
              <a:rPr lang="en-US" sz="1400" dirty="0"/>
              <a:t>– Maintain files for 6 years after the project has been completed</a:t>
            </a:r>
          </a:p>
          <a:p>
            <a:r>
              <a:rPr lang="en-US" sz="1400" b="1" dirty="0"/>
              <a:t>Article XII - IMPROPERLY REIMBURSED FUNDS </a:t>
            </a:r>
            <a:r>
              <a:rPr lang="en-US" sz="1400" dirty="0"/>
              <a:t>– department has the ability to request funds paid to the grantee under fraud, mismanagement, misrepresentation, misuse, or violation of law.</a:t>
            </a:r>
          </a:p>
          <a:p>
            <a:endParaRPr lang="en-US" sz="1600" dirty="0"/>
          </a:p>
        </p:txBody>
      </p:sp>
    </p:spTree>
    <p:extLst>
      <p:ext uri="{BB962C8B-B14F-4D97-AF65-F5344CB8AC3E}">
        <p14:creationId xmlns:p14="http://schemas.microsoft.com/office/powerpoint/2010/main" val="128521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0"/>
            <a:ext cx="7391400" cy="914400"/>
          </a:xfrm>
        </p:spPr>
        <p:txBody>
          <a:bodyPr/>
          <a:lstStyle/>
          <a:p>
            <a:r>
              <a:rPr lang="en-US" sz="3600" dirty="0"/>
              <a:t>Grant Agreement Articles </a:t>
            </a:r>
            <a:r>
              <a:rPr lang="en-US" sz="3600" dirty="0" err="1"/>
              <a:t>cont</a:t>
            </a:r>
            <a:r>
              <a:rPr lang="en-US" sz="3600" dirty="0"/>
              <a:t>….</a:t>
            </a:r>
          </a:p>
        </p:txBody>
      </p:sp>
      <p:sp>
        <p:nvSpPr>
          <p:cNvPr id="5" name="Content Placeholder 4"/>
          <p:cNvSpPr>
            <a:spLocks noGrp="1"/>
          </p:cNvSpPr>
          <p:nvPr>
            <p:ph idx="1"/>
          </p:nvPr>
        </p:nvSpPr>
        <p:spPr>
          <a:xfrm>
            <a:off x="685800" y="1371600"/>
            <a:ext cx="7848600" cy="5029200"/>
          </a:xfrm>
        </p:spPr>
        <p:txBody>
          <a:bodyPr/>
          <a:lstStyle/>
          <a:p>
            <a:r>
              <a:rPr lang="en-US" sz="1800" b="1" dirty="0"/>
              <a:t>Article XIII – </a:t>
            </a:r>
            <a:r>
              <a:rPr lang="en-US" sz="1400" b="1" dirty="0"/>
              <a:t>LIABILITY – NM Tort Claims Act </a:t>
            </a:r>
            <a:r>
              <a:rPr lang="en-US" sz="1400" dirty="0"/>
              <a:t>(other party’s acts or omissions)</a:t>
            </a:r>
          </a:p>
          <a:p>
            <a:r>
              <a:rPr lang="en-US" sz="1800" b="1" dirty="0"/>
              <a:t>Article XIV – </a:t>
            </a:r>
            <a:r>
              <a:rPr lang="en-US" sz="1400" b="1" dirty="0"/>
              <a:t>SCOPE OF AGREEMENT </a:t>
            </a:r>
            <a:r>
              <a:rPr lang="en-US" sz="1400" dirty="0"/>
              <a:t>– What is written in the agreement shall be what governs the use regardless of any other conversations between grantee and department</a:t>
            </a:r>
          </a:p>
          <a:p>
            <a:r>
              <a:rPr lang="en-US" sz="1800" b="1" dirty="0"/>
              <a:t>Article XV – </a:t>
            </a:r>
            <a:r>
              <a:rPr lang="en-US" sz="1400" b="1" dirty="0"/>
              <a:t>REQUIRED NON-APPROPRIATIONS CLAUSE IN CONTRACTS FUNDED IN WHOLE OR PART BY FUNDS MADE AVAILABLE UNDER THIS AGREEMENT </a:t>
            </a:r>
            <a:r>
              <a:rPr lang="en-US" sz="1400" dirty="0"/>
              <a:t>– contingent upon the legislature to authorize and appropriate</a:t>
            </a:r>
          </a:p>
          <a:p>
            <a:r>
              <a:rPr lang="en-US" sz="1800" b="1" dirty="0"/>
              <a:t>Article XVI – </a:t>
            </a:r>
            <a:r>
              <a:rPr lang="en-US" sz="1400" b="1" dirty="0"/>
              <a:t>REQUIRED TERMINATION CLAUSE IN CONTRACTS FUNDED IN WHOLE OR PART BY FUNDS MADE AVAILABLE UNDER THIS AGREEMENT </a:t>
            </a:r>
            <a:r>
              <a:rPr lang="en-US" sz="1400" dirty="0"/>
              <a:t>-  termination clause in all contracts in case department cancels the grant you have the ability to cancel the contract and pay out the liability for goods and or services received up to that point.  </a:t>
            </a:r>
          </a:p>
          <a:p>
            <a:r>
              <a:rPr lang="en-US" sz="1800" b="1" dirty="0"/>
              <a:t>Article XVII – </a:t>
            </a:r>
            <a:r>
              <a:rPr lang="en-US" sz="1400" b="1" dirty="0"/>
              <a:t>COMPLIANCE WITH UNIFORM FUNDING CRITERIA </a:t>
            </a:r>
            <a:r>
              <a:rPr lang="en-US" sz="1400" dirty="0"/>
              <a:t>-  EO 2013-006</a:t>
            </a:r>
          </a:p>
          <a:p>
            <a:r>
              <a:rPr lang="en-US" sz="1800" b="1" dirty="0"/>
              <a:t>Article XVIII – </a:t>
            </a:r>
            <a:r>
              <a:rPr lang="en-US" sz="1400" b="1" dirty="0"/>
              <a:t>SEVERANCE TAX BOND AND GENERAL OBLIGATION BOND PROJECT CLAUSES </a:t>
            </a:r>
            <a:r>
              <a:rPr lang="en-US" sz="1400" dirty="0"/>
              <a:t>-  subject to the State Board of Finance rules and regulations including the Bond Project Disbursement Rule http://www.nmdfa.state.nm.us/uploads/FileLinks/e9943484096d40d49e26f46f50a93748/2_61_6_NEW_disbursement_rule.pdf</a:t>
            </a:r>
          </a:p>
          <a:p>
            <a:endParaRPr lang="en-US" sz="1400" dirty="0"/>
          </a:p>
        </p:txBody>
      </p:sp>
    </p:spTree>
    <p:extLst>
      <p:ext uri="{BB962C8B-B14F-4D97-AF65-F5344CB8AC3E}">
        <p14:creationId xmlns:p14="http://schemas.microsoft.com/office/powerpoint/2010/main" val="36506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768096" y="585216"/>
            <a:ext cx="7290054" cy="1499616"/>
          </a:xfrm>
        </p:spPr>
        <p:txBody>
          <a:bodyPr>
            <a:normAutofit/>
          </a:bodyPr>
          <a:lstStyle/>
          <a:p>
            <a:r>
              <a:rPr lang="en-US" dirty="0"/>
              <a:t>Today’s Presentation topics </a:t>
            </a:r>
          </a:p>
        </p:txBody>
      </p:sp>
      <p:graphicFrame>
        <p:nvGraphicFramePr>
          <p:cNvPr id="5127" name="Rectangle 5">
            <a:extLst>
              <a:ext uri="{FF2B5EF4-FFF2-40B4-BE49-F238E27FC236}">
                <a16:creationId xmlns:a16="http://schemas.microsoft.com/office/drawing/2014/main" id="{F0F5267F-4EB2-4E78-AAB4-C6B969C91FE2}"/>
              </a:ext>
            </a:extLst>
          </p:cNvPr>
          <p:cNvGraphicFramePr>
            <a:graphicFrameLocks noGrp="1"/>
          </p:cNvGraphicFramePr>
          <p:nvPr>
            <p:ph idx="1"/>
            <p:extLst>
              <p:ext uri="{D42A27DB-BD31-4B8C-83A1-F6EECF244321}">
                <p14:modId xmlns:p14="http://schemas.microsoft.com/office/powerpoint/2010/main" val="2945295579"/>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Grants Management</a:t>
            </a:r>
          </a:p>
        </p:txBody>
      </p:sp>
      <p:sp>
        <p:nvSpPr>
          <p:cNvPr id="3" name="Content Placeholder 2"/>
          <p:cNvSpPr>
            <a:spLocks noGrp="1"/>
          </p:cNvSpPr>
          <p:nvPr>
            <p:ph type="subTitle" idx="1"/>
          </p:nvPr>
        </p:nvSpPr>
        <p:spPr/>
        <p:txBody>
          <a:bodyPr>
            <a:normAutofit/>
          </a:bodyPr>
          <a:lstStyle/>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1928713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38532"/>
            <a:ext cx="8153400" cy="5078313"/>
          </a:xfrm>
          <a:prstGeom prst="rect">
            <a:avLst/>
          </a:prstGeom>
        </p:spPr>
        <p:txBody>
          <a:bodyPr wrap="square">
            <a:spAutoFit/>
          </a:bodyPr>
          <a:lstStyle/>
          <a:p>
            <a:r>
              <a:rPr lang="en-US" dirty="0"/>
              <a:t>	Please visit our website for information regarding our department capital outlay 	process, deadlines, application dates, past presentations, and grant forms 	</a:t>
            </a:r>
            <a:r>
              <a:rPr lang="en-US" dirty="0">
                <a:hlinkClick r:id="rId2"/>
              </a:rPr>
              <a:t>http://www.nmaging.state.nm.us/capital-outlay.aspx</a:t>
            </a:r>
            <a:endParaRPr lang="en-US" dirty="0"/>
          </a:p>
          <a:p>
            <a:endParaRPr lang="en-US" dirty="0"/>
          </a:p>
          <a:p>
            <a:r>
              <a:rPr lang="en-US" dirty="0"/>
              <a:t>	It is imperative that you fully understand the previously mentioned Articles in the 	agreement to effectively manage your grants.  </a:t>
            </a:r>
          </a:p>
          <a:p>
            <a:pPr lvl="1">
              <a:buFont typeface="Arial" panose="020B0604020202020204" pitchFamily="34" charset="0"/>
              <a:buChar char="•"/>
            </a:pPr>
            <a:r>
              <a:rPr lang="en-US" dirty="0"/>
              <a:t>Timelines</a:t>
            </a:r>
          </a:p>
          <a:p>
            <a:pPr lvl="1">
              <a:buFont typeface="Arial" panose="020B0604020202020204" pitchFamily="34" charset="0"/>
              <a:buChar char="•"/>
            </a:pPr>
            <a:r>
              <a:rPr lang="en-US" dirty="0"/>
              <a:t>Notice of Obligation</a:t>
            </a:r>
          </a:p>
          <a:p>
            <a:pPr lvl="1">
              <a:buFont typeface="Arial" panose="020B0604020202020204" pitchFamily="34" charset="0"/>
              <a:buChar char="•"/>
            </a:pPr>
            <a:r>
              <a:rPr lang="en-US" dirty="0"/>
              <a:t>Scope of Work</a:t>
            </a:r>
          </a:p>
          <a:p>
            <a:pPr lvl="1">
              <a:buFont typeface="Arial" panose="020B0604020202020204" pitchFamily="34" charset="0"/>
              <a:buChar char="•"/>
            </a:pPr>
            <a:r>
              <a:rPr lang="en-US" dirty="0"/>
              <a:t>Reporting Requirements</a:t>
            </a:r>
          </a:p>
          <a:p>
            <a:pPr lvl="1">
              <a:buFont typeface="Arial" panose="020B0604020202020204" pitchFamily="34" charset="0"/>
              <a:buChar char="•"/>
            </a:pPr>
            <a:r>
              <a:rPr lang="en-US" dirty="0"/>
              <a:t>Expenditures</a:t>
            </a:r>
          </a:p>
          <a:p>
            <a:pPr lvl="1">
              <a:buFont typeface="Arial" panose="020B0604020202020204" pitchFamily="34" charset="0"/>
              <a:buChar char="•"/>
            </a:pPr>
            <a:r>
              <a:rPr lang="en-US" dirty="0"/>
              <a:t>Reimbursement </a:t>
            </a:r>
          </a:p>
          <a:p>
            <a:pPr lvl="1">
              <a:buFont typeface="Arial" panose="020B0604020202020204" pitchFamily="34" charset="0"/>
              <a:buChar char="•"/>
            </a:pPr>
            <a:r>
              <a:rPr lang="en-US" dirty="0"/>
              <a:t>Close out Procedures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3" name="Title 2"/>
          <p:cNvSpPr>
            <a:spLocks noGrp="1"/>
          </p:cNvSpPr>
          <p:nvPr>
            <p:ph type="title"/>
          </p:nvPr>
        </p:nvSpPr>
        <p:spPr>
          <a:xfrm>
            <a:off x="768096" y="585216"/>
            <a:ext cx="7290054" cy="786384"/>
          </a:xfrm>
        </p:spPr>
        <p:txBody>
          <a:bodyPr/>
          <a:lstStyle/>
          <a:p>
            <a:r>
              <a:rPr lang="en-US" dirty="0"/>
              <a:t>ALTSD </a:t>
            </a:r>
            <a:r>
              <a:rPr lang="en-US" dirty="0" err="1"/>
              <a:t>WEbsite</a:t>
            </a:r>
            <a:endParaRPr lang="en-US" dirty="0"/>
          </a:p>
        </p:txBody>
      </p:sp>
      <p:sp>
        <p:nvSpPr>
          <p:cNvPr id="4" name="Content Placeholder 3"/>
          <p:cNvSpPr>
            <a:spLocks noGrp="1"/>
          </p:cNvSpPr>
          <p:nvPr>
            <p:ph idx="1"/>
          </p:nvPr>
        </p:nvSpPr>
        <p:spPr>
          <a:xfrm>
            <a:off x="768096" y="1447800"/>
            <a:ext cx="7918704" cy="4861560"/>
          </a:xfrm>
        </p:spPr>
        <p:txBody>
          <a:bodyPr vert="horz" lIns="45720" tIns="45720" rIns="45720" bIns="45720" rtlCol="0" anchor="t">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20 points are assessed during the application review process for reporting, spenddown and oversight.  </a:t>
            </a:r>
          </a:p>
        </p:txBody>
      </p:sp>
    </p:spTree>
    <p:extLst>
      <p:ext uri="{BB962C8B-B14F-4D97-AF65-F5344CB8AC3E}">
        <p14:creationId xmlns:p14="http://schemas.microsoft.com/office/powerpoint/2010/main" val="1055706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391400" cy="914400"/>
          </a:xfrm>
        </p:spPr>
        <p:txBody>
          <a:bodyPr/>
          <a:lstStyle/>
          <a:p>
            <a:r>
              <a:rPr lang="en-US" dirty="0"/>
              <a:t>Timelines</a:t>
            </a:r>
          </a:p>
        </p:txBody>
      </p:sp>
      <p:sp>
        <p:nvSpPr>
          <p:cNvPr id="3" name="Content Placeholder 2"/>
          <p:cNvSpPr>
            <a:spLocks noGrp="1"/>
          </p:cNvSpPr>
          <p:nvPr>
            <p:ph idx="1"/>
          </p:nvPr>
        </p:nvSpPr>
        <p:spPr>
          <a:xfrm>
            <a:off x="687629" y="1447800"/>
            <a:ext cx="7848600" cy="4876800"/>
          </a:xfrm>
        </p:spPr>
        <p:txBody>
          <a:bodyPr/>
          <a:lstStyle/>
          <a:p>
            <a:r>
              <a:rPr lang="en-US" sz="2000" dirty="0"/>
              <a:t>To the extent possible please adhere to timelines set by staff in the correspondence sent to you</a:t>
            </a:r>
          </a:p>
          <a:p>
            <a:r>
              <a:rPr lang="en-US" sz="2000" dirty="0"/>
              <a:t>Questionnaires – usually it is a short response period – 1 week (completed online) – NM State Board of Finance will contact you for more information</a:t>
            </a:r>
          </a:p>
          <a:p>
            <a:r>
              <a:rPr lang="en-US" sz="2000" dirty="0"/>
              <a:t>Request for additional information – (by phone or e-mail) if we did not indicate a return date then assume we need it immediately</a:t>
            </a:r>
          </a:p>
          <a:p>
            <a:r>
              <a:rPr lang="en-US" sz="2000" dirty="0"/>
              <a:t>Memo sent from our office will include a respond by date or submit by date</a:t>
            </a:r>
          </a:p>
          <a:p>
            <a:r>
              <a:rPr lang="en-US" sz="2000" dirty="0"/>
              <a:t>Scope of work will include a return date</a:t>
            </a:r>
          </a:p>
          <a:p>
            <a:r>
              <a:rPr lang="en-US" sz="2000" dirty="0"/>
              <a:t>Special condition documentation – release of grant is dependent on approval.  </a:t>
            </a:r>
          </a:p>
          <a:p>
            <a:endParaRPr lang="en-US" dirty="0"/>
          </a:p>
        </p:txBody>
      </p:sp>
    </p:spTree>
    <p:extLst>
      <p:ext uri="{BB962C8B-B14F-4D97-AF65-F5344CB8AC3E}">
        <p14:creationId xmlns:p14="http://schemas.microsoft.com/office/powerpoint/2010/main" val="53995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Notice of Obligation</a:t>
            </a:r>
          </a:p>
        </p:txBody>
      </p:sp>
      <p:sp>
        <p:nvSpPr>
          <p:cNvPr id="5" name="Content Placeholder 4"/>
          <p:cNvSpPr>
            <a:spLocks noGrp="1"/>
          </p:cNvSpPr>
          <p:nvPr>
            <p:ph idx="1"/>
          </p:nvPr>
        </p:nvSpPr>
        <p:spPr>
          <a:xfrm>
            <a:off x="768096" y="1905000"/>
            <a:ext cx="7290054" cy="4023360"/>
          </a:xfrm>
        </p:spPr>
        <p:txBody>
          <a:bodyPr vert="horz" lIns="45720" tIns="45720" rIns="45720" bIns="45720" rtlCol="0" anchor="t">
            <a:normAutofit fontScale="92500"/>
          </a:bodyPr>
          <a:lstStyle/>
          <a:p>
            <a:r>
              <a:rPr lang="en-US" sz="2200" dirty="0"/>
              <a:t>Article II of the grant agreement – (before you spend)	</a:t>
            </a:r>
          </a:p>
          <a:p>
            <a:pPr marL="264795" lvl="1"/>
            <a:r>
              <a:rPr lang="en-US" sz="2200" dirty="0"/>
              <a:t>Submit completed third party obligation to ALTSD along with; (cost estimate, quote, contract, and or purchase requisition)             </a:t>
            </a:r>
          </a:p>
          <a:p>
            <a:pPr marL="264795" lvl="1"/>
            <a:r>
              <a:rPr lang="en-US" sz="2200" dirty="0"/>
              <a:t>Notice of obligation will be effective on the date issued by ALTSD.  </a:t>
            </a:r>
          </a:p>
          <a:p>
            <a:pPr marL="264795" lvl="1">
              <a:buClr>
                <a:srgbClr val="AD0101"/>
              </a:buClr>
            </a:pPr>
            <a:r>
              <a:rPr lang="en-US" sz="2200" dirty="0">
                <a:solidFill>
                  <a:prstClr val="black"/>
                </a:solidFill>
              </a:rPr>
              <a:t>Department can request additional documents to justify the obligation</a:t>
            </a:r>
          </a:p>
          <a:p>
            <a:pPr marL="264795" lvl="1">
              <a:buClr>
                <a:srgbClr val="AD0101"/>
              </a:buClr>
            </a:pPr>
            <a:r>
              <a:rPr lang="en-US" sz="2200" dirty="0"/>
              <a:t>Notice of Obligation will only be issued for work or equipment identified on the approved Scope of Work</a:t>
            </a:r>
          </a:p>
          <a:p>
            <a:pPr marL="127635" lvl="1" indent="0">
              <a:buClr>
                <a:srgbClr val="AD0101"/>
              </a:buClr>
              <a:buNone/>
            </a:pPr>
            <a:endParaRPr lang="en-US" sz="2200" dirty="0">
              <a:solidFill>
                <a:prstClr val="black"/>
              </a:solidFill>
            </a:endParaRPr>
          </a:p>
          <a:p>
            <a:pPr marL="264795" lvl="1">
              <a:buClr>
                <a:srgbClr val="AD0101"/>
              </a:buClr>
            </a:pPr>
            <a:r>
              <a:rPr lang="en-US" sz="2200" i="1" dirty="0"/>
              <a:t>Notice of obligations will not be issued if ALTSD does not feel the expenditure will occur before reversion date</a:t>
            </a:r>
          </a:p>
          <a:p>
            <a:endParaRPr lang="en-US" dirty="0"/>
          </a:p>
        </p:txBody>
      </p:sp>
    </p:spTree>
    <p:extLst>
      <p:ext uri="{BB962C8B-B14F-4D97-AF65-F5344CB8AC3E}">
        <p14:creationId xmlns:p14="http://schemas.microsoft.com/office/powerpoint/2010/main" val="1264500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228600"/>
            <a:ext cx="6195060" cy="6477000"/>
          </a:xfrm>
          <a:prstGeom prst="rect">
            <a:avLst/>
          </a:prstGeom>
        </p:spPr>
      </p:pic>
    </p:spTree>
    <p:extLst>
      <p:ext uri="{BB962C8B-B14F-4D97-AF65-F5344CB8AC3E}">
        <p14:creationId xmlns:p14="http://schemas.microsoft.com/office/powerpoint/2010/main" val="919612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600" y="152400"/>
            <a:ext cx="6489192" cy="6705600"/>
          </a:xfrm>
          <a:prstGeom prst="rect">
            <a:avLst/>
          </a:prstGeom>
        </p:spPr>
      </p:pic>
    </p:spTree>
    <p:extLst>
      <p:ext uri="{BB962C8B-B14F-4D97-AF65-F5344CB8AC3E}">
        <p14:creationId xmlns:p14="http://schemas.microsoft.com/office/powerpoint/2010/main" val="3873691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Scope of Work</a:t>
            </a:r>
          </a:p>
        </p:txBody>
      </p:sp>
      <p:sp>
        <p:nvSpPr>
          <p:cNvPr id="5" name="Content Placeholder 4"/>
          <p:cNvSpPr>
            <a:spLocks noGrp="1"/>
          </p:cNvSpPr>
          <p:nvPr>
            <p:ph idx="1"/>
          </p:nvPr>
        </p:nvSpPr>
        <p:spPr>
          <a:xfrm>
            <a:off x="768096" y="2051764"/>
            <a:ext cx="7290054" cy="4023360"/>
          </a:xfrm>
        </p:spPr>
        <p:txBody>
          <a:bodyPr/>
          <a:lstStyle/>
          <a:p>
            <a:r>
              <a:rPr lang="en-US" sz="2200" dirty="0"/>
              <a:t>Use the template created by ALTSD, posted on our website</a:t>
            </a:r>
          </a:p>
          <a:p>
            <a:r>
              <a:rPr lang="en-US" sz="2200" dirty="0"/>
              <a:t>Customize for the tasks that you will be completing </a:t>
            </a:r>
          </a:p>
          <a:p>
            <a:r>
              <a:rPr lang="en-US" sz="2200" dirty="0"/>
              <a:t>Make the timelines realistic – take into account the grant contracting period, order, delivery, installation, internal processing timelines</a:t>
            </a:r>
          </a:p>
          <a:p>
            <a:r>
              <a:rPr lang="en-US" sz="2200" dirty="0"/>
              <a:t>Request a sample of approved scopes for similar projects</a:t>
            </a:r>
          </a:p>
          <a:p>
            <a:r>
              <a:rPr lang="en-US" sz="2200" dirty="0"/>
              <a:t>Include the disposition method to be followed</a:t>
            </a:r>
          </a:p>
          <a:p>
            <a:endParaRPr lang="en-US" dirty="0"/>
          </a:p>
        </p:txBody>
      </p:sp>
    </p:spTree>
    <p:extLst>
      <p:ext uri="{BB962C8B-B14F-4D97-AF65-F5344CB8AC3E}">
        <p14:creationId xmlns:p14="http://schemas.microsoft.com/office/powerpoint/2010/main" val="1981518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2487288-3EB8-4C6D-BDA1-EB25FF0E3955}"/>
              </a:ext>
            </a:extLst>
          </p:cNvPr>
          <p:cNvPicPr>
            <a:picLocks noChangeAspect="1"/>
          </p:cNvPicPr>
          <p:nvPr/>
        </p:nvPicPr>
        <p:blipFill>
          <a:blip r:embed="rId2"/>
          <a:stretch>
            <a:fillRect/>
          </a:stretch>
        </p:blipFill>
        <p:spPr>
          <a:xfrm>
            <a:off x="1093695" y="97410"/>
            <a:ext cx="7064187" cy="6708004"/>
          </a:xfrm>
          <a:prstGeom prst="rect">
            <a:avLst/>
          </a:prstGeom>
        </p:spPr>
      </p:pic>
    </p:spTree>
    <p:extLst>
      <p:ext uri="{BB962C8B-B14F-4D97-AF65-F5344CB8AC3E}">
        <p14:creationId xmlns:p14="http://schemas.microsoft.com/office/powerpoint/2010/main" val="2796826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81000"/>
            <a:ext cx="7391400" cy="914400"/>
          </a:xfrm>
        </p:spPr>
        <p:txBody>
          <a:bodyPr/>
          <a:lstStyle/>
          <a:p>
            <a:r>
              <a:rPr lang="en-US" dirty="0"/>
              <a:t>Reporting</a:t>
            </a:r>
          </a:p>
        </p:txBody>
      </p:sp>
      <p:sp>
        <p:nvSpPr>
          <p:cNvPr id="5" name="Content Placeholder 4"/>
          <p:cNvSpPr>
            <a:spLocks noGrp="1"/>
          </p:cNvSpPr>
          <p:nvPr>
            <p:ph idx="1"/>
          </p:nvPr>
        </p:nvSpPr>
        <p:spPr>
          <a:xfrm>
            <a:off x="685800" y="1219200"/>
            <a:ext cx="7848600" cy="5181600"/>
          </a:xfrm>
        </p:spPr>
        <p:txBody>
          <a:bodyPr/>
          <a:lstStyle/>
          <a:p>
            <a:r>
              <a:rPr lang="en-US" sz="2100" dirty="0"/>
              <a:t>Paper reports are no longer required.  </a:t>
            </a:r>
          </a:p>
          <a:p>
            <a:r>
              <a:rPr lang="en-US" sz="2100" dirty="0"/>
              <a:t>Online reports are due the 30</a:t>
            </a:r>
            <a:r>
              <a:rPr lang="en-US" sz="2100" baseline="30000" dirty="0"/>
              <a:t>th</a:t>
            </a:r>
            <a:r>
              <a:rPr lang="en-US" sz="2100" dirty="0"/>
              <a:t> of the month in the Capital Projects Monitoring System (CPMS) http://cpms.dfa.state.nm.us/</a:t>
            </a:r>
          </a:p>
          <a:p>
            <a:r>
              <a:rPr lang="en-US" sz="2100" dirty="0"/>
              <a:t>Additional request for information will be requested in writing </a:t>
            </a:r>
          </a:p>
          <a:p>
            <a:r>
              <a:rPr lang="en-US" sz="2100" dirty="0"/>
              <a:t>Reports must be informative and explain in detail the status of the project. </a:t>
            </a:r>
            <a:r>
              <a:rPr lang="en-US" sz="2100" i="1" dirty="0"/>
              <a:t>No activity????!!!!</a:t>
            </a:r>
            <a:r>
              <a:rPr lang="en-US" sz="2100" dirty="0"/>
              <a:t> Refrain from using acronyms. </a:t>
            </a:r>
          </a:p>
          <a:p>
            <a:r>
              <a:rPr lang="en-US" sz="2100" dirty="0"/>
              <a:t>ALTSD will not process the reimbursement until the report is submitted in CPMS</a:t>
            </a:r>
          </a:p>
          <a:p>
            <a:r>
              <a:rPr lang="en-US" sz="2100" dirty="0"/>
              <a:t>Reporting periods prior and during the Legislative session are the most important. (December, February, and March)</a:t>
            </a:r>
          </a:p>
          <a:p>
            <a:r>
              <a:rPr lang="en-US" sz="2100" dirty="0"/>
              <a:t>There may be a timing issue information between the grantee and the department.  Grantee reports monthly and Agency reports quarterly.</a:t>
            </a:r>
          </a:p>
          <a:p>
            <a:endParaRPr lang="en-US" dirty="0"/>
          </a:p>
        </p:txBody>
      </p:sp>
    </p:spTree>
    <p:extLst>
      <p:ext uri="{BB962C8B-B14F-4D97-AF65-F5344CB8AC3E}">
        <p14:creationId xmlns:p14="http://schemas.microsoft.com/office/powerpoint/2010/main" val="1802900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Expenditures</a:t>
            </a:r>
          </a:p>
        </p:txBody>
      </p:sp>
      <p:sp>
        <p:nvSpPr>
          <p:cNvPr id="5" name="Content Placeholder 4"/>
          <p:cNvSpPr>
            <a:spLocks noGrp="1"/>
          </p:cNvSpPr>
          <p:nvPr>
            <p:ph idx="1"/>
          </p:nvPr>
        </p:nvSpPr>
        <p:spPr>
          <a:xfrm>
            <a:off x="739340" y="1828800"/>
            <a:ext cx="8176059" cy="4023360"/>
          </a:xfrm>
        </p:spPr>
        <p:txBody>
          <a:bodyPr vert="horz" lIns="45720" tIns="45720" rIns="45720" bIns="45720" rtlCol="0" anchor="t">
            <a:normAutofit/>
          </a:bodyPr>
          <a:lstStyle/>
          <a:p>
            <a:r>
              <a:rPr lang="en-US" sz="2400" dirty="0"/>
              <a:t>Ensure that expenditures are only for the intended purpose and approved scope of work.  </a:t>
            </a:r>
          </a:p>
          <a:p>
            <a:r>
              <a:rPr lang="en-US" sz="2400" dirty="0"/>
              <a:t>Contact ALTSD if you have questions if an item to be purchased or constructed is an allowable expense.</a:t>
            </a:r>
          </a:p>
          <a:p>
            <a:r>
              <a:rPr lang="en-US" sz="2400" dirty="0"/>
              <a:t>Expenditures must be made and item received on or before the reversion date to qualify for reimbursement</a:t>
            </a:r>
          </a:p>
          <a:p>
            <a:r>
              <a:rPr lang="en-US" sz="2400" dirty="0"/>
              <a:t>ALTSD will provide written denial for items that are not allowed.</a:t>
            </a:r>
            <a:endParaRPr lang="en-US" dirty="0"/>
          </a:p>
        </p:txBody>
      </p:sp>
    </p:spTree>
    <p:extLst>
      <p:ext uri="{BB962C8B-B14F-4D97-AF65-F5344CB8AC3E}">
        <p14:creationId xmlns:p14="http://schemas.microsoft.com/office/powerpoint/2010/main" val="426256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73">
            <a:extLst>
              <a:ext uri="{FF2B5EF4-FFF2-40B4-BE49-F238E27FC236}">
                <a16:creationId xmlns:a16="http://schemas.microsoft.com/office/drawing/2014/main"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8" name="Rectangle 4"/>
          <p:cNvSpPr>
            <a:spLocks noGrp="1" noChangeArrowheads="1"/>
          </p:cNvSpPr>
          <p:nvPr>
            <p:ph type="title"/>
          </p:nvPr>
        </p:nvSpPr>
        <p:spPr>
          <a:xfrm>
            <a:off x="723591" y="804333"/>
            <a:ext cx="2543925" cy="5249334"/>
          </a:xfrm>
        </p:spPr>
        <p:txBody>
          <a:bodyPr>
            <a:normAutofit/>
          </a:bodyPr>
          <a:lstStyle/>
          <a:p>
            <a:pPr algn="r"/>
            <a:r>
              <a:rPr lang="en-US" dirty="0"/>
              <a:t>What is Capital Outlay?</a:t>
            </a:r>
            <a:endParaRPr lang="en-US"/>
          </a:p>
        </p:txBody>
      </p:sp>
      <p:cxnSp>
        <p:nvCxnSpPr>
          <p:cNvPr id="6152" name="Straight Connector 75">
            <a:extLst>
              <a:ext uri="{FF2B5EF4-FFF2-40B4-BE49-F238E27FC236}">
                <a16:creationId xmlns:a16="http://schemas.microsoft.com/office/drawing/2014/main"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49" name="Rectangle 5"/>
          <p:cNvSpPr>
            <a:spLocks noGrp="1" noChangeArrowheads="1"/>
          </p:cNvSpPr>
          <p:nvPr>
            <p:ph idx="1"/>
          </p:nvPr>
        </p:nvSpPr>
        <p:spPr>
          <a:xfrm>
            <a:off x="3749497" y="804333"/>
            <a:ext cx="4693291" cy="5249334"/>
          </a:xfrm>
        </p:spPr>
        <p:txBody>
          <a:bodyPr anchor="ctr">
            <a:normAutofit/>
          </a:bodyPr>
          <a:lstStyle/>
          <a:p>
            <a:pPr fontAlgn="base"/>
            <a:r>
              <a:rPr lang="en-US" sz="1400"/>
              <a:t>Capital Outlay funding is intended for the acquisition, improvement, alteration or reconstruction of assets for long term use.  This includes land, buildings, equipment, furnishings, vehicles, code compliance, and ADA compliance improvements. ​</a:t>
            </a:r>
          </a:p>
          <a:p>
            <a:pPr fontAlgn="base"/>
            <a:r>
              <a:rPr lang="en-US" sz="1400"/>
              <a:t>The funds come from 3 different sources: Severance Tax Bond, General Obligation Bond and General Fund revenues.  These are all based on the states bonding capacity and the willingness for property owners to have the taxes increased.  ​</a:t>
            </a:r>
          </a:p>
          <a:p>
            <a:pPr fontAlgn="base"/>
            <a:r>
              <a:rPr lang="en-US" sz="1400"/>
              <a:t>The state sets aside 20% for Senior Severance Tax projects such as Tribal Infrastructure 5%, Water Trust Board 10% and </a:t>
            </a:r>
            <a:r>
              <a:rPr lang="en-US" sz="1400" err="1"/>
              <a:t>Colonias</a:t>
            </a:r>
            <a:r>
              <a:rPr lang="en-US" sz="1400"/>
              <a:t> Infrastructure 5%  projects.  </a:t>
            </a:r>
          </a:p>
          <a:p>
            <a:pPr marL="0" indent="0">
              <a:buNone/>
            </a:pPr>
            <a:r>
              <a:rPr lang="en-US" sz="1400"/>
              <a:t>The New Mexico Constitution Article 9, Section 14 prohibits Capital Outlay funds to be used to benefit of a private non governmental entity. (Anti-donation clause). </a:t>
            </a:r>
            <a:r>
              <a:rPr lang="en-US" sz="1400" dirty="0"/>
              <a:t>Neither the state nor any county, school district or municipality, except as otherwise provided in this constitution, shall directly or indirectly lend or pledge its credit </a:t>
            </a:r>
            <a:r>
              <a:rPr lang="en-US" sz="1400" b="1" i="1" dirty="0"/>
              <a:t>or make any donation to or in aid of any person, association or public or private corporation</a:t>
            </a:r>
            <a:r>
              <a:rPr lang="en-US" sz="1400" dirty="0"/>
              <a:t> or in aid of any private enterprise for the construction of any railroad; provided</a:t>
            </a:r>
            <a:r>
              <a:rPr lang="en-US" sz="1400"/>
              <a:t>. </a:t>
            </a:r>
          </a:p>
          <a:p>
            <a:pPr marL="0" indent="0">
              <a:buNone/>
            </a:pPr>
            <a:r>
              <a:rPr lang="en-US" sz="1400"/>
              <a:t>The funds cannot be used for operating expenses such as salaries, supplies, events, brochures, retroactive reimbursements of previous payments, loan payments or legal or administrative fees.  </a:t>
            </a:r>
          </a:p>
          <a:p>
            <a:pPr marL="0" indent="0">
              <a:buNone/>
            </a:pPr>
            <a:endParaRPr 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Reimbursement Requests</a:t>
            </a:r>
          </a:p>
        </p:txBody>
      </p:sp>
      <p:sp>
        <p:nvSpPr>
          <p:cNvPr id="5" name="Content Placeholder 4"/>
          <p:cNvSpPr>
            <a:spLocks noGrp="1"/>
          </p:cNvSpPr>
          <p:nvPr>
            <p:ph idx="1"/>
          </p:nvPr>
        </p:nvSpPr>
        <p:spPr>
          <a:xfrm>
            <a:off x="768096" y="1828800"/>
            <a:ext cx="7848600" cy="4495800"/>
          </a:xfrm>
        </p:spPr>
        <p:txBody>
          <a:bodyPr vert="horz" lIns="45720" tIns="45720" rIns="45720" bIns="45720" rtlCol="0" anchor="t">
            <a:normAutofit/>
          </a:bodyPr>
          <a:lstStyle/>
          <a:p>
            <a:r>
              <a:rPr lang="en-US" sz="2100" dirty="0"/>
              <a:t>Reimbursement for expenditures must be requested 20 days from the end of the quarter</a:t>
            </a:r>
          </a:p>
          <a:p>
            <a:r>
              <a:rPr lang="en-US" sz="2100" dirty="0"/>
              <a:t>SBOF limits requests to $1500 or more unless this is the end of the fiscal year or it is the final reimbursement request</a:t>
            </a:r>
          </a:p>
          <a:p>
            <a:r>
              <a:rPr lang="en-US" sz="2100" dirty="0"/>
              <a:t>End of fiscal year deadlines are early July to allow time for corrections and internal processing</a:t>
            </a:r>
          </a:p>
          <a:p>
            <a:r>
              <a:rPr lang="en-US" sz="2100" dirty="0"/>
              <a:t>Exhibit 1 must be typed and computation must be correct – include AIPP if applicable (Article I) – See Exhibit 1 instruction document  </a:t>
            </a:r>
          </a:p>
          <a:p>
            <a:r>
              <a:rPr lang="en-US" sz="2100" dirty="0"/>
              <a:t>Copy of invoice, purchase orders, cancelled checks, notice of obligation and title and odometer disclosure for vehicles must be included</a:t>
            </a:r>
          </a:p>
          <a:p>
            <a:r>
              <a:rPr lang="en-US" sz="1400" dirty="0">
                <a:ea typeface="+mn-lt"/>
                <a:cs typeface="+mn-lt"/>
              </a:rPr>
              <a:t>  FY21 (July 1, 2020 - June 30, 2021)</a:t>
            </a:r>
          </a:p>
          <a:p>
            <a:r>
              <a:rPr lang="en-US" sz="1400" dirty="0">
                <a:ea typeface="+mn-lt"/>
                <a:cs typeface="+mn-lt"/>
              </a:rPr>
              <a:t>  FY22 (July 1, 2021 - June 30, 2022)</a:t>
            </a:r>
          </a:p>
          <a:p>
            <a:endParaRPr lang="en-US" dirty="0"/>
          </a:p>
        </p:txBody>
      </p:sp>
    </p:spTree>
    <p:extLst>
      <p:ext uri="{BB962C8B-B14F-4D97-AF65-F5344CB8AC3E}">
        <p14:creationId xmlns:p14="http://schemas.microsoft.com/office/powerpoint/2010/main" val="2429971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847D-7BFD-4C30-A5B7-CF0F5F1D2121}"/>
              </a:ext>
            </a:extLst>
          </p:cNvPr>
          <p:cNvSpPr>
            <a:spLocks noGrp="1"/>
          </p:cNvSpPr>
          <p:nvPr>
            <p:ph type="title"/>
          </p:nvPr>
        </p:nvSpPr>
        <p:spPr>
          <a:xfrm>
            <a:off x="768096" y="585216"/>
            <a:ext cx="7290054" cy="952769"/>
          </a:xfrm>
        </p:spPr>
        <p:txBody>
          <a:bodyPr/>
          <a:lstStyle/>
          <a:p>
            <a:r>
              <a:rPr lang="en-US" dirty="0">
                <a:ea typeface="+mj-lt"/>
                <a:cs typeface="+mj-lt"/>
              </a:rPr>
              <a:t>SUPPORTING DOCUMENTS</a:t>
            </a:r>
          </a:p>
        </p:txBody>
      </p:sp>
      <p:graphicFrame>
        <p:nvGraphicFramePr>
          <p:cNvPr id="4" name="Table 4">
            <a:extLst>
              <a:ext uri="{FF2B5EF4-FFF2-40B4-BE49-F238E27FC236}">
                <a16:creationId xmlns:a16="http://schemas.microsoft.com/office/drawing/2014/main" id="{C659E76F-4E22-43FD-B127-47D09E495B9E}"/>
              </a:ext>
            </a:extLst>
          </p:cNvPr>
          <p:cNvGraphicFramePr>
            <a:graphicFrameLocks noGrp="1"/>
          </p:cNvGraphicFramePr>
          <p:nvPr>
            <p:ph idx="1"/>
            <p:extLst>
              <p:ext uri="{D42A27DB-BD31-4B8C-83A1-F6EECF244321}">
                <p14:modId xmlns:p14="http://schemas.microsoft.com/office/powerpoint/2010/main" val="1627524684"/>
              </p:ext>
            </p:extLst>
          </p:nvPr>
        </p:nvGraphicFramePr>
        <p:xfrm>
          <a:off x="770964" y="1398494"/>
          <a:ext cx="7998153" cy="5260505"/>
        </p:xfrm>
        <a:graphic>
          <a:graphicData uri="http://schemas.openxmlformats.org/drawingml/2006/table">
            <a:tbl>
              <a:tblPr firstRow="1" bandRow="1">
                <a:tableStyleId>{5C22544A-7EE6-4342-B048-85BDC9FD1C3A}</a:tableStyleId>
              </a:tblPr>
              <a:tblGrid>
                <a:gridCol w="2666051">
                  <a:extLst>
                    <a:ext uri="{9D8B030D-6E8A-4147-A177-3AD203B41FA5}">
                      <a16:colId xmlns:a16="http://schemas.microsoft.com/office/drawing/2014/main" val="2493381798"/>
                    </a:ext>
                  </a:extLst>
                </a:gridCol>
                <a:gridCol w="2666051">
                  <a:extLst>
                    <a:ext uri="{9D8B030D-6E8A-4147-A177-3AD203B41FA5}">
                      <a16:colId xmlns:a16="http://schemas.microsoft.com/office/drawing/2014/main" val="184463727"/>
                    </a:ext>
                  </a:extLst>
                </a:gridCol>
                <a:gridCol w="2666051">
                  <a:extLst>
                    <a:ext uri="{9D8B030D-6E8A-4147-A177-3AD203B41FA5}">
                      <a16:colId xmlns:a16="http://schemas.microsoft.com/office/drawing/2014/main" val="1020550239"/>
                    </a:ext>
                  </a:extLst>
                </a:gridCol>
              </a:tblGrid>
              <a:tr h="417353">
                <a:tc>
                  <a:txBody>
                    <a:bodyPr/>
                    <a:lstStyle/>
                    <a:p>
                      <a:pPr lvl="0">
                        <a:buNone/>
                      </a:pPr>
                      <a:r>
                        <a:rPr lang="en-US" dirty="0">
                          <a:solidFill>
                            <a:schemeClr val="tx1"/>
                          </a:solidFill>
                        </a:rPr>
                        <a:t>Equipment</a:t>
                      </a:r>
                    </a:p>
                  </a:txBody>
                  <a:tcPr/>
                </a:tc>
                <a:tc>
                  <a:txBody>
                    <a:bodyPr/>
                    <a:lstStyle/>
                    <a:p>
                      <a:pPr lvl="0">
                        <a:buNone/>
                      </a:pPr>
                      <a:r>
                        <a:rPr lang="en-US" dirty="0">
                          <a:solidFill>
                            <a:schemeClr val="tx1"/>
                          </a:solidFill>
                        </a:rPr>
                        <a:t>Construct/Reno/Code</a:t>
                      </a:r>
                    </a:p>
                  </a:txBody>
                  <a:tcPr/>
                </a:tc>
                <a:tc>
                  <a:txBody>
                    <a:bodyPr/>
                    <a:lstStyle/>
                    <a:p>
                      <a:pPr lvl="0">
                        <a:buNone/>
                      </a:pPr>
                      <a:r>
                        <a:rPr lang="en-US" dirty="0">
                          <a:solidFill>
                            <a:schemeClr val="tx1"/>
                          </a:solidFill>
                        </a:rPr>
                        <a:t>Vehicles</a:t>
                      </a:r>
                    </a:p>
                  </a:txBody>
                  <a:tcPr/>
                </a:tc>
                <a:extLst>
                  <a:ext uri="{0D108BD9-81ED-4DB2-BD59-A6C34878D82A}">
                    <a16:rowId xmlns:a16="http://schemas.microsoft.com/office/drawing/2014/main" val="2420477308"/>
                  </a:ext>
                </a:extLst>
              </a:tr>
              <a:tr h="417353">
                <a:tc>
                  <a:txBody>
                    <a:bodyPr/>
                    <a:lstStyle/>
                    <a:p>
                      <a:pPr lvl="0">
                        <a:buNone/>
                      </a:pPr>
                      <a:r>
                        <a:rPr lang="en-US" dirty="0"/>
                        <a:t>Exhibit 1 form</a:t>
                      </a:r>
                    </a:p>
                  </a:txBody>
                  <a:tcPr/>
                </a:tc>
                <a:tc>
                  <a:txBody>
                    <a:bodyPr/>
                    <a:lstStyle/>
                    <a:p>
                      <a:pPr lvl="0">
                        <a:buNone/>
                      </a:pPr>
                      <a:r>
                        <a:rPr lang="en-US" dirty="0"/>
                        <a:t>Exhibit 1 form</a:t>
                      </a:r>
                    </a:p>
                  </a:txBody>
                  <a:tcPr/>
                </a:tc>
                <a:tc>
                  <a:txBody>
                    <a:bodyPr/>
                    <a:lstStyle/>
                    <a:p>
                      <a:pPr lvl="0">
                        <a:buNone/>
                      </a:pPr>
                      <a:r>
                        <a:rPr lang="en-US" dirty="0"/>
                        <a:t>Exhibit 1 form</a:t>
                      </a:r>
                    </a:p>
                  </a:txBody>
                  <a:tcPr/>
                </a:tc>
                <a:extLst>
                  <a:ext uri="{0D108BD9-81ED-4DB2-BD59-A6C34878D82A}">
                    <a16:rowId xmlns:a16="http://schemas.microsoft.com/office/drawing/2014/main" val="2055369671"/>
                  </a:ext>
                </a:extLst>
              </a:tr>
              <a:tr h="486912">
                <a:tc>
                  <a:txBody>
                    <a:bodyPr/>
                    <a:lstStyle/>
                    <a:p>
                      <a:pPr lvl="0" algn="l" rtl="0">
                        <a:buNone/>
                      </a:pPr>
                      <a:r>
                        <a:rPr lang="en-US" dirty="0">
                          <a:effectLst/>
                        </a:rPr>
                        <a:t>Copy of Invoice</a:t>
                      </a:r>
                    </a:p>
                  </a:txBody>
                  <a:tcPr/>
                </a:tc>
                <a:tc>
                  <a:txBody>
                    <a:bodyPr/>
                    <a:lstStyle/>
                    <a:p>
                      <a:pPr lvl="0" algn="l" rtl="0">
                        <a:buNone/>
                      </a:pPr>
                      <a:r>
                        <a:rPr lang="en-US" dirty="0">
                          <a:effectLst/>
                        </a:rPr>
                        <a:t>Copy of Invoice</a:t>
                      </a:r>
                    </a:p>
                  </a:txBody>
                  <a:tcPr/>
                </a:tc>
                <a:tc>
                  <a:txBody>
                    <a:bodyPr/>
                    <a:lstStyle/>
                    <a:p>
                      <a:pPr lvl="0" algn="l" rtl="0">
                        <a:buNone/>
                      </a:pPr>
                      <a:r>
                        <a:rPr lang="en-US" dirty="0">
                          <a:effectLst/>
                        </a:rPr>
                        <a:t>Copy of Invoice</a:t>
                      </a:r>
                    </a:p>
                  </a:txBody>
                  <a:tcPr/>
                </a:tc>
                <a:extLst>
                  <a:ext uri="{0D108BD9-81ED-4DB2-BD59-A6C34878D82A}">
                    <a16:rowId xmlns:a16="http://schemas.microsoft.com/office/drawing/2014/main" val="2563529383"/>
                  </a:ext>
                </a:extLst>
              </a:tr>
              <a:tr h="626030">
                <a:tc>
                  <a:txBody>
                    <a:bodyPr/>
                    <a:lstStyle/>
                    <a:p>
                      <a:pPr lvl="0" algn="l" rtl="0">
                        <a:buNone/>
                      </a:pPr>
                      <a:r>
                        <a:rPr lang="en-US" dirty="0">
                          <a:effectLst/>
                        </a:rPr>
                        <a:t>Copy of cancelled check or EFT​</a:t>
                      </a:r>
                      <a:endParaRPr lang="en-US" b="0" i="0">
                        <a:solidFill>
                          <a:srgbClr val="000000"/>
                        </a:solidFill>
                        <a:effectLst/>
                      </a:endParaRPr>
                    </a:p>
                  </a:txBody>
                  <a:tcPr/>
                </a:tc>
                <a:tc>
                  <a:txBody>
                    <a:bodyPr/>
                    <a:lstStyle/>
                    <a:p>
                      <a:pPr lvl="0" algn="l" rtl="0">
                        <a:buNone/>
                      </a:pPr>
                      <a:r>
                        <a:rPr lang="en-US" dirty="0">
                          <a:effectLst/>
                        </a:rPr>
                        <a:t>Copy of cancelled check or EFT​</a:t>
                      </a:r>
                      <a:endParaRPr lang="en-US" b="0" i="0">
                        <a:solidFill>
                          <a:srgbClr val="000000"/>
                        </a:solidFill>
                        <a:effectLst/>
                      </a:endParaRPr>
                    </a:p>
                  </a:txBody>
                  <a:tcPr/>
                </a:tc>
                <a:tc>
                  <a:txBody>
                    <a:bodyPr/>
                    <a:lstStyle/>
                    <a:p>
                      <a:pPr lvl="0" algn="l" rtl="0">
                        <a:buNone/>
                      </a:pPr>
                      <a:r>
                        <a:rPr lang="en-US" dirty="0">
                          <a:effectLst/>
                        </a:rPr>
                        <a:t>Copy of cancelled check or EFT​</a:t>
                      </a:r>
                      <a:endParaRPr lang="en-US" b="0" i="0">
                        <a:solidFill>
                          <a:srgbClr val="000000"/>
                        </a:solidFill>
                        <a:effectLst/>
                      </a:endParaRPr>
                    </a:p>
                  </a:txBody>
                  <a:tcPr/>
                </a:tc>
                <a:extLst>
                  <a:ext uri="{0D108BD9-81ED-4DB2-BD59-A6C34878D82A}">
                    <a16:rowId xmlns:a16="http://schemas.microsoft.com/office/drawing/2014/main" val="1423468788"/>
                  </a:ext>
                </a:extLst>
              </a:tr>
              <a:tr h="626030">
                <a:tc>
                  <a:txBody>
                    <a:bodyPr/>
                    <a:lstStyle/>
                    <a:p>
                      <a:pPr lvl="0" algn="l" rtl="0">
                        <a:buNone/>
                      </a:pPr>
                      <a:r>
                        <a:rPr lang="en-US" dirty="0">
                          <a:effectLst/>
                        </a:rPr>
                        <a:t>​Copy of Notice of Obligation </a:t>
                      </a:r>
                      <a:endParaRPr lang="en-US" b="0" i="0">
                        <a:solidFill>
                          <a:srgbClr val="000000"/>
                        </a:solidFill>
                        <a:effectLst/>
                        <a:latin typeface="Tw Cen MT"/>
                      </a:endParaRPr>
                    </a:p>
                  </a:txBody>
                  <a:tcPr/>
                </a:tc>
                <a:tc>
                  <a:txBody>
                    <a:bodyPr/>
                    <a:lstStyle/>
                    <a:p>
                      <a:pPr lvl="0" algn="l" rtl="0">
                        <a:buNone/>
                      </a:pPr>
                      <a:r>
                        <a:rPr lang="en-US" dirty="0">
                          <a:effectLst/>
                        </a:rPr>
                        <a:t>​Copy of Notice of Obligation</a:t>
                      </a:r>
                      <a:endParaRPr lang="en-US" b="0" i="0">
                        <a:solidFill>
                          <a:srgbClr val="000000"/>
                        </a:solidFill>
                        <a:effectLst/>
                        <a:latin typeface="Tw Cen MT"/>
                      </a:endParaRPr>
                    </a:p>
                  </a:txBody>
                  <a:tcPr/>
                </a:tc>
                <a:tc>
                  <a:txBody>
                    <a:bodyPr/>
                    <a:lstStyle/>
                    <a:p>
                      <a:pPr lvl="0" algn="l" rtl="0">
                        <a:buNone/>
                      </a:pPr>
                      <a:r>
                        <a:rPr lang="en-US" dirty="0">
                          <a:effectLst/>
                        </a:rPr>
                        <a:t>Copy of Notice of Obligation</a:t>
                      </a:r>
                    </a:p>
                  </a:txBody>
                  <a:tcPr/>
                </a:tc>
                <a:extLst>
                  <a:ext uri="{0D108BD9-81ED-4DB2-BD59-A6C34878D82A}">
                    <a16:rowId xmlns:a16="http://schemas.microsoft.com/office/drawing/2014/main" val="291617061"/>
                  </a:ext>
                </a:extLst>
              </a:tr>
              <a:tr h="686894">
                <a:tc>
                  <a:txBody>
                    <a:bodyPr/>
                    <a:lstStyle/>
                    <a:p>
                      <a:pPr lvl="0" algn="l" rtl="0">
                        <a:buNone/>
                      </a:pPr>
                      <a:r>
                        <a:rPr lang="en-US" dirty="0">
                          <a:effectLst/>
                        </a:rPr>
                        <a:t>​</a:t>
                      </a:r>
                      <a:endParaRPr lang="en-US" b="0" i="0">
                        <a:solidFill>
                          <a:srgbClr val="000000"/>
                        </a:solidFill>
                        <a:effectLst/>
                        <a:latin typeface="Tw Cen MT"/>
                      </a:endParaRPr>
                    </a:p>
                  </a:txBody>
                  <a:tcPr/>
                </a:tc>
                <a:tc>
                  <a:txBody>
                    <a:bodyPr/>
                    <a:lstStyle/>
                    <a:p>
                      <a:pPr lvl="0" algn="l" rtl="0">
                        <a:buNone/>
                      </a:pPr>
                      <a:r>
                        <a:rPr lang="en-US" dirty="0">
                          <a:effectLst/>
                        </a:rPr>
                        <a:t>​</a:t>
                      </a:r>
                      <a:endParaRPr lang="en-US" b="0" i="0">
                        <a:solidFill>
                          <a:srgbClr val="000000"/>
                        </a:solidFill>
                        <a:effectLst/>
                        <a:latin typeface="Tw Cen MT"/>
                      </a:endParaRPr>
                    </a:p>
                  </a:txBody>
                  <a:tcPr/>
                </a:tc>
                <a:tc>
                  <a:txBody>
                    <a:bodyPr/>
                    <a:lstStyle/>
                    <a:p>
                      <a:pPr lvl="0" algn="l" rtl="0">
                        <a:buNone/>
                      </a:pPr>
                      <a:r>
                        <a:rPr lang="en-US" dirty="0">
                          <a:effectLst/>
                        </a:rPr>
                        <a:t>Copy of Buyer’s Agreement​</a:t>
                      </a:r>
                      <a:endParaRPr lang="en-US" b="0" i="0">
                        <a:solidFill>
                          <a:srgbClr val="000000"/>
                        </a:solidFill>
                        <a:effectLst/>
                      </a:endParaRPr>
                    </a:p>
                  </a:txBody>
                  <a:tcPr/>
                </a:tc>
                <a:extLst>
                  <a:ext uri="{0D108BD9-81ED-4DB2-BD59-A6C34878D82A}">
                    <a16:rowId xmlns:a16="http://schemas.microsoft.com/office/drawing/2014/main" val="1568173967"/>
                  </a:ext>
                </a:extLst>
              </a:tr>
              <a:tr h="626030">
                <a:tc>
                  <a:txBody>
                    <a:bodyPr/>
                    <a:lstStyle/>
                    <a:p>
                      <a:pPr lvl="0">
                        <a:buNone/>
                      </a:pPr>
                      <a:endParaRPr lang="en-US" dirty="0"/>
                    </a:p>
                  </a:txBody>
                  <a:tcPr/>
                </a:tc>
                <a:tc>
                  <a:txBody>
                    <a:bodyPr/>
                    <a:lstStyle/>
                    <a:p>
                      <a:pPr lvl="0">
                        <a:buNone/>
                      </a:pPr>
                      <a:endParaRPr lang="en-US" dirty="0"/>
                    </a:p>
                  </a:txBody>
                  <a:tcPr/>
                </a:tc>
                <a:tc>
                  <a:txBody>
                    <a:bodyPr/>
                    <a:lstStyle/>
                    <a:p>
                      <a:pPr lvl="0" algn="l" rtl="0">
                        <a:buNone/>
                      </a:pPr>
                      <a:r>
                        <a:rPr lang="en-US" dirty="0">
                          <a:effectLst/>
                        </a:rPr>
                        <a:t>Copy of Certificate of Origin or Title​</a:t>
                      </a:r>
                      <a:endParaRPr lang="en-US" b="0" i="0">
                        <a:solidFill>
                          <a:srgbClr val="000000"/>
                        </a:solidFill>
                        <a:effectLst/>
                      </a:endParaRPr>
                    </a:p>
                  </a:txBody>
                  <a:tcPr/>
                </a:tc>
                <a:extLst>
                  <a:ext uri="{0D108BD9-81ED-4DB2-BD59-A6C34878D82A}">
                    <a16:rowId xmlns:a16="http://schemas.microsoft.com/office/drawing/2014/main" val="2096460254"/>
                  </a:ext>
                </a:extLst>
              </a:tr>
              <a:tr h="895571">
                <a:tc>
                  <a:txBody>
                    <a:bodyPr/>
                    <a:lstStyle/>
                    <a:p>
                      <a:endParaRPr lang="en-US"/>
                    </a:p>
                  </a:txBody>
                  <a:tcPr/>
                </a:tc>
                <a:tc>
                  <a:txBody>
                    <a:bodyPr/>
                    <a:lstStyle/>
                    <a:p>
                      <a:endParaRPr lang="en-US"/>
                    </a:p>
                  </a:txBody>
                  <a:tcPr/>
                </a:tc>
                <a:tc>
                  <a:txBody>
                    <a:bodyPr/>
                    <a:lstStyle/>
                    <a:p>
                      <a:pPr lvl="0" algn="l" rtl="0">
                        <a:buNone/>
                      </a:pPr>
                      <a:r>
                        <a:rPr lang="en-US" dirty="0">
                          <a:effectLst/>
                        </a:rPr>
                        <a:t>Copy of Odometer Disclosure Statement​</a:t>
                      </a:r>
                      <a:endParaRPr lang="en-US" b="0" i="0">
                        <a:solidFill>
                          <a:srgbClr val="000000"/>
                        </a:solidFill>
                        <a:effectLst/>
                      </a:endParaRPr>
                    </a:p>
                  </a:txBody>
                  <a:tcPr/>
                </a:tc>
                <a:extLst>
                  <a:ext uri="{0D108BD9-81ED-4DB2-BD59-A6C34878D82A}">
                    <a16:rowId xmlns:a16="http://schemas.microsoft.com/office/drawing/2014/main" val="1738817178"/>
                  </a:ext>
                </a:extLst>
              </a:tr>
              <a:tr h="417353">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4270308762"/>
                  </a:ext>
                </a:extLst>
              </a:tr>
            </a:tbl>
          </a:graphicData>
        </a:graphic>
      </p:graphicFrame>
    </p:spTree>
    <p:extLst>
      <p:ext uri="{BB962C8B-B14F-4D97-AF65-F5344CB8AC3E}">
        <p14:creationId xmlns:p14="http://schemas.microsoft.com/office/powerpoint/2010/main" val="879506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A71A4A1-6BA1-4735-9037-BBCE5AF56ABC}"/>
              </a:ext>
            </a:extLst>
          </p:cNvPr>
          <p:cNvPicPr>
            <a:picLocks noChangeAspect="1"/>
          </p:cNvPicPr>
          <p:nvPr/>
        </p:nvPicPr>
        <p:blipFill>
          <a:blip r:embed="rId2"/>
          <a:stretch>
            <a:fillRect/>
          </a:stretch>
        </p:blipFill>
        <p:spPr>
          <a:xfrm>
            <a:off x="2317981" y="643466"/>
            <a:ext cx="4508036" cy="5571067"/>
          </a:xfrm>
          <a:prstGeom prst="rect">
            <a:avLst/>
          </a:prstGeom>
        </p:spPr>
      </p:pic>
    </p:spTree>
    <p:extLst>
      <p:ext uri="{BB962C8B-B14F-4D97-AF65-F5344CB8AC3E}">
        <p14:creationId xmlns:p14="http://schemas.microsoft.com/office/powerpoint/2010/main" val="3995503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00" y="0"/>
            <a:ext cx="6489192" cy="6705600"/>
          </a:xfrm>
          <a:prstGeom prst="rect">
            <a:avLst/>
          </a:prstGeom>
        </p:spPr>
      </p:pic>
    </p:spTree>
    <p:extLst>
      <p:ext uri="{BB962C8B-B14F-4D97-AF65-F5344CB8AC3E}">
        <p14:creationId xmlns:p14="http://schemas.microsoft.com/office/powerpoint/2010/main" val="135397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Close out Procedures</a:t>
            </a:r>
          </a:p>
        </p:txBody>
      </p:sp>
      <p:sp>
        <p:nvSpPr>
          <p:cNvPr id="5" name="Content Placeholder 4"/>
          <p:cNvSpPr>
            <a:spLocks noGrp="1"/>
          </p:cNvSpPr>
          <p:nvPr>
            <p:ph idx="1"/>
          </p:nvPr>
        </p:nvSpPr>
        <p:spPr>
          <a:xfrm>
            <a:off x="609600" y="1828800"/>
            <a:ext cx="7848600" cy="5257800"/>
          </a:xfrm>
        </p:spPr>
        <p:txBody>
          <a:bodyPr/>
          <a:lstStyle/>
          <a:p>
            <a:r>
              <a:rPr lang="en-US" sz="2400" dirty="0"/>
              <a:t>Ensure that all expenditures have been reimbursed prior to submission to request close out</a:t>
            </a:r>
          </a:p>
          <a:p>
            <a:r>
              <a:rPr lang="en-US" sz="2400" dirty="0"/>
              <a:t>Upon submission of final pay request send an additional letter requesting that the project be closed</a:t>
            </a:r>
          </a:p>
          <a:p>
            <a:r>
              <a:rPr lang="en-US" sz="2400" dirty="0"/>
              <a:t>ALTSD will mail a close out letter detailing the expenditures and any reversions</a:t>
            </a:r>
          </a:p>
          <a:p>
            <a:r>
              <a:rPr lang="en-US" sz="2400" dirty="0"/>
              <a:t>Make sure that you enter the completion dates in CPMS</a:t>
            </a:r>
          </a:p>
          <a:p>
            <a:endParaRPr lang="en-US" dirty="0"/>
          </a:p>
        </p:txBody>
      </p:sp>
    </p:spTree>
    <p:extLst>
      <p:ext uri="{BB962C8B-B14F-4D97-AF65-F5344CB8AC3E}">
        <p14:creationId xmlns:p14="http://schemas.microsoft.com/office/powerpoint/2010/main" val="4035529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4">
            <a:extLst>
              <a:ext uri="{FF2B5EF4-FFF2-40B4-BE49-F238E27FC236}">
                <a16:creationId xmlns:a16="http://schemas.microsoft.com/office/drawing/2014/main" id="{416D739E-BF19-4627-8636-77C5997D2F11}"/>
              </a:ext>
            </a:extLst>
          </p:cNvPr>
          <p:cNvPicPr>
            <a:picLocks noGrp="1" noChangeAspect="1"/>
          </p:cNvPicPr>
          <p:nvPr>
            <p:ph idx="1"/>
          </p:nvPr>
        </p:nvPicPr>
        <p:blipFill>
          <a:blip r:embed="rId2"/>
          <a:stretch>
            <a:fillRect/>
          </a:stretch>
        </p:blipFill>
        <p:spPr>
          <a:xfrm>
            <a:off x="817436" y="1916387"/>
            <a:ext cx="4889900" cy="2527671"/>
          </a:xfrm>
        </p:spPr>
      </p:pic>
      <p:sp>
        <p:nvSpPr>
          <p:cNvPr id="3" name="TextBox 2">
            <a:extLst>
              <a:ext uri="{FF2B5EF4-FFF2-40B4-BE49-F238E27FC236}">
                <a16:creationId xmlns:a16="http://schemas.microsoft.com/office/drawing/2014/main" id="{3AF75844-59B9-4FB2-B444-526B9FEB39FD}"/>
              </a:ext>
            </a:extLst>
          </p:cNvPr>
          <p:cNvSpPr txBox="1"/>
          <p:nvPr/>
        </p:nvSpPr>
        <p:spPr>
          <a:xfrm>
            <a:off x="653441" y="5079304"/>
            <a:ext cx="808763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Barbara J. Romero – </a:t>
            </a:r>
            <a:r>
              <a:rPr lang="en-US" dirty="0">
                <a:hlinkClick r:id="rId3"/>
              </a:rPr>
              <a:t>barbara.romero@state.nm.us</a:t>
            </a:r>
            <a:r>
              <a:rPr lang="en-US" dirty="0"/>
              <a:t>  - 505-365-3660</a:t>
            </a:r>
          </a:p>
          <a:p>
            <a:r>
              <a:rPr lang="en-US" dirty="0"/>
              <a:t>Elizabeth Chavez – </a:t>
            </a:r>
            <a:r>
              <a:rPr lang="en-US" dirty="0">
                <a:hlinkClick r:id="rId4"/>
              </a:rPr>
              <a:t>elizabeth.chavez@state.nm.us</a:t>
            </a:r>
            <a:r>
              <a:rPr lang="en-US" dirty="0"/>
              <a:t> - 505-365-3804</a:t>
            </a:r>
          </a:p>
          <a:p>
            <a:r>
              <a:rPr lang="en-US" dirty="0"/>
              <a:t>Ernest "Adam" Saavedra – </a:t>
            </a:r>
            <a:r>
              <a:rPr lang="en-US" dirty="0">
                <a:hlinkClick r:id="rId5"/>
              </a:rPr>
              <a:t>ernest.saavedra@state.nm.us</a:t>
            </a:r>
            <a:r>
              <a:rPr lang="en-US" dirty="0"/>
              <a:t> - 505-490-3367</a:t>
            </a:r>
          </a:p>
          <a:p>
            <a:endParaRPr lang="en-US" dirty="0"/>
          </a:p>
        </p:txBody>
      </p:sp>
    </p:spTree>
    <p:extLst>
      <p:ext uri="{BB962C8B-B14F-4D97-AF65-F5344CB8AC3E}">
        <p14:creationId xmlns:p14="http://schemas.microsoft.com/office/powerpoint/2010/main" val="148112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13"/>
          <p:cNvSpPr>
            <a:spLocks noGrp="1" noChangeArrowheads="1"/>
          </p:cNvSpPr>
          <p:nvPr>
            <p:ph type="title"/>
          </p:nvPr>
        </p:nvSpPr>
        <p:spPr>
          <a:xfrm>
            <a:off x="685800" y="304800"/>
            <a:ext cx="7734300" cy="914400"/>
          </a:xfrm>
        </p:spPr>
        <p:txBody>
          <a:bodyPr/>
          <a:lstStyle/>
          <a:p>
            <a:r>
              <a:rPr lang="en-US" dirty="0"/>
              <a:t>Capital Outlay </a:t>
            </a:r>
            <a:r>
              <a:rPr lang="en-US" sz="2800" dirty="0"/>
              <a:t>continued……</a:t>
            </a:r>
            <a:r>
              <a:rPr lang="en-US" dirty="0"/>
              <a:t> </a:t>
            </a:r>
          </a:p>
        </p:txBody>
      </p:sp>
      <p:sp>
        <p:nvSpPr>
          <p:cNvPr id="7182" name="Rectangle 14"/>
          <p:cNvSpPr>
            <a:spLocks noGrp="1" noChangeArrowheads="1"/>
          </p:cNvSpPr>
          <p:nvPr>
            <p:ph type="body" idx="4294967295"/>
          </p:nvPr>
        </p:nvSpPr>
        <p:spPr>
          <a:xfrm>
            <a:off x="685800" y="1524000"/>
            <a:ext cx="7162800" cy="4572000"/>
          </a:xfrm>
        </p:spPr>
        <p:txBody>
          <a:bodyPr/>
          <a:lstStyle/>
          <a:p>
            <a:pPr marL="0" indent="0">
              <a:buNone/>
            </a:pPr>
            <a:r>
              <a:rPr lang="en-US" sz="2200" dirty="0"/>
              <a:t>Non-construction projects (vehicles, or equipment) are granted for 2 years </a:t>
            </a:r>
          </a:p>
          <a:p>
            <a:pPr marL="0" indent="0">
              <a:buNone/>
            </a:pPr>
            <a:r>
              <a:rPr lang="en-US" sz="2200" dirty="0"/>
              <a:t>Construction projects are for 4 years</a:t>
            </a:r>
          </a:p>
          <a:p>
            <a:pPr marL="0" indent="0">
              <a:buNone/>
            </a:pPr>
            <a:endParaRPr lang="en-US" sz="2200" dirty="0"/>
          </a:p>
          <a:p>
            <a:pPr marL="0" indent="0">
              <a:buNone/>
            </a:pPr>
            <a:r>
              <a:rPr lang="en-US" sz="2200" dirty="0"/>
              <a:t>It is imperative that the funds be spent within the times set in the grant agreement. </a:t>
            </a:r>
          </a:p>
          <a:p>
            <a:pPr marL="0" indent="0">
              <a:buNone/>
            </a:pPr>
            <a:endParaRPr lang="en-US" sz="2200" dirty="0"/>
          </a:p>
          <a:p>
            <a:pPr marL="0" indent="0">
              <a:buNone/>
            </a:pPr>
            <a:endParaRPr lang="en-US" sz="2200" dirty="0"/>
          </a:p>
          <a:p>
            <a:pPr marL="0" indent="0">
              <a:buNone/>
            </a:pPr>
            <a:r>
              <a:rPr lang="en-US" dirty="0"/>
              <a:t>*Capital Outlay grants smaller than $10,000 are not economically feasible when you consider paperwork, personnel time and loan requirements factored into the cost. </a:t>
            </a:r>
          </a:p>
          <a:p>
            <a:pPr marL="0" indent="0">
              <a:buNone/>
            </a:pP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768096" y="585216"/>
            <a:ext cx="7290054" cy="987552"/>
          </a:xfrm>
        </p:spPr>
        <p:txBody>
          <a:bodyPr/>
          <a:lstStyle/>
          <a:p>
            <a:r>
              <a:rPr lang="en-US" dirty="0"/>
              <a:t>State bonds</a:t>
            </a:r>
          </a:p>
        </p:txBody>
      </p:sp>
      <p:sp>
        <p:nvSpPr>
          <p:cNvPr id="8197" name="Rectangle 5"/>
          <p:cNvSpPr>
            <a:spLocks noGrp="1" noChangeArrowheads="1"/>
          </p:cNvSpPr>
          <p:nvPr>
            <p:ph type="body" idx="1"/>
          </p:nvPr>
        </p:nvSpPr>
        <p:spPr>
          <a:xfrm>
            <a:off x="783911" y="1452178"/>
            <a:ext cx="3566160" cy="625588"/>
          </a:xfrm>
        </p:spPr>
        <p:txBody>
          <a:bodyPr>
            <a:normAutofit/>
          </a:bodyPr>
          <a:lstStyle/>
          <a:p>
            <a:pPr marL="0" indent="0">
              <a:buNone/>
            </a:pPr>
            <a:r>
              <a:rPr lang="en-US" dirty="0"/>
              <a:t>Severance Tax Bond</a:t>
            </a:r>
          </a:p>
          <a:p>
            <a:endParaRPr lang="en-US" dirty="0"/>
          </a:p>
        </p:txBody>
      </p:sp>
      <p:sp>
        <p:nvSpPr>
          <p:cNvPr id="2" name="Content Placeholder 1"/>
          <p:cNvSpPr>
            <a:spLocks noGrp="1"/>
          </p:cNvSpPr>
          <p:nvPr>
            <p:ph sz="half" idx="2"/>
          </p:nvPr>
        </p:nvSpPr>
        <p:spPr>
          <a:xfrm>
            <a:off x="768096" y="1972466"/>
            <a:ext cx="3566160" cy="3341572"/>
          </a:xfrm>
        </p:spPr>
        <p:txBody>
          <a:bodyPr>
            <a:normAutofit fontScale="92500" lnSpcReduction="10000"/>
          </a:bodyPr>
          <a:lstStyle/>
          <a:p>
            <a:pPr fontAlgn="base"/>
            <a:r>
              <a:rPr lang="en-US" dirty="0"/>
              <a:t>Funds are derived from royalties paid by companies that severe a natural resource from the earth such as oil, gas, timber, or mineral products like copper, gypsum, pumice​</a:t>
            </a:r>
          </a:p>
          <a:p>
            <a:pPr fontAlgn="base"/>
            <a:r>
              <a:rPr lang="en-US" dirty="0"/>
              <a:t>Use of the funds are subject to the State Board of Finance Bond Project Disbursement Rule NMSA 2.61.6.1​</a:t>
            </a:r>
          </a:p>
          <a:p>
            <a:pPr fontAlgn="base"/>
            <a:r>
              <a:rPr lang="en-US" dirty="0"/>
              <a:t>*Funded every year depending on the bonding capacity​</a:t>
            </a:r>
          </a:p>
          <a:p>
            <a:endParaRPr lang="en-US" dirty="0"/>
          </a:p>
        </p:txBody>
      </p:sp>
      <p:sp>
        <p:nvSpPr>
          <p:cNvPr id="3" name="Text Placeholder 2"/>
          <p:cNvSpPr>
            <a:spLocks noGrp="1"/>
          </p:cNvSpPr>
          <p:nvPr>
            <p:ph type="body" sz="quarter" idx="3"/>
          </p:nvPr>
        </p:nvSpPr>
        <p:spPr>
          <a:xfrm>
            <a:off x="4499178" y="1367028"/>
            <a:ext cx="3566160" cy="512064"/>
          </a:xfrm>
        </p:spPr>
        <p:txBody>
          <a:bodyPr/>
          <a:lstStyle/>
          <a:p>
            <a:r>
              <a:rPr lang="en-US" dirty="0"/>
              <a:t>General Obligation Bond</a:t>
            </a:r>
          </a:p>
        </p:txBody>
      </p:sp>
      <p:sp>
        <p:nvSpPr>
          <p:cNvPr id="4" name="Content Placeholder 3"/>
          <p:cNvSpPr>
            <a:spLocks noGrp="1"/>
          </p:cNvSpPr>
          <p:nvPr>
            <p:ph sz="quarter" idx="4"/>
          </p:nvPr>
        </p:nvSpPr>
        <p:spPr>
          <a:xfrm>
            <a:off x="4507804" y="1965400"/>
            <a:ext cx="4327082" cy="3473454"/>
          </a:xfrm>
        </p:spPr>
        <p:txBody>
          <a:bodyPr>
            <a:normAutofit fontScale="92500" lnSpcReduction="10000"/>
          </a:bodyPr>
          <a:lstStyle/>
          <a:p>
            <a:pPr fontAlgn="base"/>
            <a:r>
              <a:rPr lang="en-US" dirty="0"/>
              <a:t>General obligation bonds are repaid through property taxes and must be approved through a general election. Capacity is1% of statewide assessed property value from the prior year less the outstanding bond debt</a:t>
            </a:r>
          </a:p>
          <a:p>
            <a:pPr fontAlgn="base"/>
            <a:r>
              <a:rPr lang="en-US" dirty="0"/>
              <a:t>Use of the funds are subject to the State Board of Finance Bond Project Disbursement Rule NMSA 2.61.6.1​</a:t>
            </a:r>
          </a:p>
          <a:p>
            <a:pPr fontAlgn="base"/>
            <a:r>
              <a:rPr lang="en-US" dirty="0"/>
              <a:t>*GOB are used for institutes of higher education, public libraries and senior centers.  Funded in even numbered years​</a:t>
            </a:r>
          </a:p>
          <a:p>
            <a:endParaRPr lang="en-US" dirty="0"/>
          </a:p>
        </p:txBody>
      </p:sp>
      <p:sp>
        <p:nvSpPr>
          <p:cNvPr id="5" name="Rectangle 4"/>
          <p:cNvSpPr/>
          <p:nvPr/>
        </p:nvSpPr>
        <p:spPr>
          <a:xfrm>
            <a:off x="768096" y="5562600"/>
            <a:ext cx="4572000" cy="461665"/>
          </a:xfrm>
          <a:prstGeom prst="rect">
            <a:avLst/>
          </a:prstGeom>
        </p:spPr>
        <p:txBody>
          <a:bodyPr>
            <a:spAutoFit/>
          </a:bodyPr>
          <a:lstStyle/>
          <a:p>
            <a:r>
              <a:rPr lang="en-US" sz="1200" b="1" i="1" dirty="0"/>
              <a:t>Use of the funds are subject to the State Board of Finance Bond Project Disbursement Rule NMSA 2.61.6.1.  </a:t>
            </a:r>
          </a:p>
        </p:txBody>
      </p:sp>
      <p:sp>
        <p:nvSpPr>
          <p:cNvPr id="6" name="TextBox 5"/>
          <p:cNvSpPr txBox="1"/>
          <p:nvPr/>
        </p:nvSpPr>
        <p:spPr>
          <a:xfrm>
            <a:off x="5410200" y="5562600"/>
            <a:ext cx="3276600" cy="923330"/>
          </a:xfrm>
          <a:prstGeom prst="rect">
            <a:avLst/>
          </a:prstGeom>
          <a:noFill/>
        </p:spPr>
        <p:txBody>
          <a:bodyPr wrap="square" rtlCol="0">
            <a:spAutoFit/>
          </a:bodyPr>
          <a:lstStyle/>
          <a:p>
            <a:pPr fontAlgn="base"/>
            <a:r>
              <a:rPr lang="en-US" sz="1200" b="1" dirty="0"/>
              <a:t>Payments are made in cash or cash equivalents from the pledged revenue source over a period of 7 to 10 years (useful life).  ​</a:t>
            </a:r>
          </a:p>
          <a:p>
            <a:pPr fontAlgn="base"/>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Fund</a:t>
            </a:r>
          </a:p>
        </p:txBody>
      </p:sp>
      <p:sp>
        <p:nvSpPr>
          <p:cNvPr id="3" name="Content Placeholder 2"/>
          <p:cNvSpPr>
            <a:spLocks noGrp="1"/>
          </p:cNvSpPr>
          <p:nvPr>
            <p:ph idx="1"/>
          </p:nvPr>
        </p:nvSpPr>
        <p:spPr>
          <a:xfrm>
            <a:off x="4572000" y="1981200"/>
            <a:ext cx="4258818" cy="3733800"/>
          </a:xfrm>
        </p:spPr>
        <p:txBody>
          <a:bodyPr vert="horz" lIns="45720" tIns="45720" rIns="45720" bIns="45720" rtlCol="0" anchor="t">
            <a:normAutofit/>
          </a:bodyPr>
          <a:lstStyle/>
          <a:p>
            <a:r>
              <a:rPr lang="en-US" sz="1600" dirty="0"/>
              <a:t>The vast majority of general fund revenue comes from taxes. The state collects different taxes from different sources. </a:t>
            </a:r>
          </a:p>
          <a:p>
            <a:pPr>
              <a:buFont typeface="Wingdings" panose="05000000000000000000" pitchFamily="2" charset="2"/>
              <a:buChar char="§"/>
            </a:pPr>
            <a:r>
              <a:rPr lang="en-US" sz="1600" dirty="0"/>
              <a:t>taxes we pay on the goods and services we purchase. </a:t>
            </a:r>
          </a:p>
          <a:p>
            <a:pPr>
              <a:buFont typeface="Wingdings" panose="05000000000000000000" pitchFamily="2" charset="2"/>
              <a:buChar char="§"/>
            </a:pPr>
            <a:r>
              <a:rPr lang="en-US" sz="1600" dirty="0"/>
              <a:t>personal income and the profits of corporations. </a:t>
            </a:r>
          </a:p>
          <a:p>
            <a:pPr>
              <a:buFont typeface="Wingdings" panose="05000000000000000000" pitchFamily="2" charset="2"/>
              <a:buChar char="§"/>
            </a:pPr>
            <a:r>
              <a:rPr lang="en-US" sz="1600" dirty="0"/>
              <a:t>public resources, such as crude oil and natural gas that are extracted from our land. </a:t>
            </a:r>
          </a:p>
          <a:p>
            <a:pPr>
              <a:buFont typeface="Wingdings" panose="05000000000000000000" pitchFamily="2" charset="2"/>
              <a:buChar char="§"/>
            </a:pPr>
            <a:r>
              <a:rPr lang="en-US" sz="1600" dirty="0"/>
              <a:t>fees for things like driver’s licenses</a:t>
            </a:r>
          </a:p>
          <a:p>
            <a:pPr>
              <a:buFont typeface="Wingdings" panose="05000000000000000000" pitchFamily="2" charset="2"/>
              <a:buChar char="§"/>
            </a:pPr>
            <a:r>
              <a:rPr lang="en-US" sz="1600" dirty="0"/>
              <a:t>A very small amount of revenue comes from gaming compacts with tribal casinos </a:t>
            </a:r>
          </a:p>
        </p:txBody>
      </p:sp>
      <p:sp>
        <p:nvSpPr>
          <p:cNvPr id="4" name="Text Placeholder 3"/>
          <p:cNvSpPr>
            <a:spLocks noGrp="1"/>
          </p:cNvSpPr>
          <p:nvPr>
            <p:ph type="body" sz="half" idx="2"/>
          </p:nvPr>
        </p:nvSpPr>
        <p:spPr/>
        <p:txBody>
          <a:bodyPr/>
          <a:lstStyle/>
          <a:p>
            <a:r>
              <a:rPr lang="en-US" dirty="0"/>
              <a:t>The State of New Mexico’s operating budget</a:t>
            </a:r>
          </a:p>
          <a:p>
            <a:endParaRPr lang="en-US" dirty="0"/>
          </a:p>
          <a:p>
            <a:r>
              <a:rPr lang="en-US" dirty="0"/>
              <a:t>The budget that determines recurring spending, such as operating programs and services like public school education, and some nonrecurring spending. </a:t>
            </a:r>
          </a:p>
          <a:p>
            <a:r>
              <a:rPr lang="en-US" dirty="0"/>
              <a:t>Operations money comes from the state general fund and from federal funds.</a:t>
            </a:r>
          </a:p>
        </p:txBody>
      </p:sp>
      <p:sp>
        <p:nvSpPr>
          <p:cNvPr id="5" name="TextBox 4"/>
          <p:cNvSpPr txBox="1"/>
          <p:nvPr/>
        </p:nvSpPr>
        <p:spPr>
          <a:xfrm>
            <a:off x="914400" y="5883771"/>
            <a:ext cx="7543800" cy="369332"/>
          </a:xfrm>
          <a:prstGeom prst="rect">
            <a:avLst/>
          </a:prstGeom>
          <a:noFill/>
        </p:spPr>
        <p:txBody>
          <a:bodyPr wrap="square" rtlCol="0">
            <a:spAutoFit/>
          </a:bodyPr>
          <a:lstStyle/>
          <a:p>
            <a:r>
              <a:rPr lang="en-US" dirty="0"/>
              <a:t>*State does not normally use to fund Capital Outlay except in session 2019</a:t>
            </a:r>
          </a:p>
        </p:txBody>
      </p:sp>
    </p:spTree>
    <p:extLst>
      <p:ext uri="{BB962C8B-B14F-4D97-AF65-F5344CB8AC3E}">
        <p14:creationId xmlns:p14="http://schemas.microsoft.com/office/powerpoint/2010/main" val="388456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533400" y="685800"/>
            <a:ext cx="8458200" cy="914400"/>
          </a:xfrm>
        </p:spPr>
        <p:txBody>
          <a:bodyPr>
            <a:normAutofit fontScale="90000"/>
          </a:bodyPr>
          <a:lstStyle/>
          <a:p>
            <a:r>
              <a:rPr lang="en-US" sz="3800" dirty="0"/>
              <a:t>Bond Questionnaire - Spend-down Rule NMAC Title 2</a:t>
            </a:r>
          </a:p>
        </p:txBody>
      </p:sp>
      <p:sp>
        <p:nvSpPr>
          <p:cNvPr id="9221" name="Rectangle 5"/>
          <p:cNvSpPr>
            <a:spLocks noGrp="1" noChangeArrowheads="1"/>
          </p:cNvSpPr>
          <p:nvPr>
            <p:ph idx="1"/>
          </p:nvPr>
        </p:nvSpPr>
        <p:spPr>
          <a:xfrm>
            <a:off x="650748" y="1981200"/>
            <a:ext cx="8223504" cy="4328160"/>
          </a:xfrm>
        </p:spPr>
        <p:txBody>
          <a:bodyPr vert="horz" lIns="45720" tIns="45720" rIns="45720" bIns="45720" rtlCol="0" anchor="t">
            <a:normAutofit/>
          </a:bodyPr>
          <a:lstStyle/>
          <a:p>
            <a:r>
              <a:rPr lang="en-US" sz="2400" dirty="0"/>
              <a:t>Approximately 45 days prior to the bond sale, the NM State Board of Finance (SBOF) will notify the recipient that a bond questionnaire needs to be completed using – Capital Projects Monitoring System (CPMS) database </a:t>
            </a:r>
            <a:r>
              <a:rPr lang="en-US" sz="2400" dirty="0">
                <a:hlinkClick r:id="rId2"/>
              </a:rPr>
              <a:t>http://cpms.dfa.state.nm.us</a:t>
            </a:r>
            <a:endParaRPr lang="en-US" sz="2400" dirty="0"/>
          </a:p>
          <a:p>
            <a:pPr marL="0" indent="0">
              <a:buNone/>
            </a:pPr>
            <a:r>
              <a:rPr lang="en-US" sz="2400" dirty="0"/>
              <a:t>5% - will you have the ability to enter into 1 or more contracts with vendors to expend funds within 6 months of sale - for </a:t>
            </a:r>
            <a:r>
              <a:rPr lang="en-US" sz="2400" i="1" dirty="0"/>
              <a:t>2020 projects </a:t>
            </a:r>
            <a:r>
              <a:rPr lang="en-US" sz="2400" dirty="0"/>
              <a:t>– November 12, 2021</a:t>
            </a:r>
          </a:p>
          <a:p>
            <a:r>
              <a:rPr lang="en-US" sz="2400" dirty="0"/>
              <a:t>85%- will you have the ability to expend within 18 months from sale – </a:t>
            </a:r>
            <a:r>
              <a:rPr lang="en-US" sz="2400" i="1" dirty="0"/>
              <a:t>for 2020 </a:t>
            </a:r>
            <a:r>
              <a:rPr lang="en-US" sz="2400" dirty="0"/>
              <a:t>projects May 12, 2024 </a:t>
            </a:r>
          </a:p>
          <a:p>
            <a:r>
              <a:rPr lang="en-US" sz="1400" b="1" i="1" dirty="0"/>
              <a:t>If you are not able to agree to above terms then you should not certify the bonds as ready to sell and wait until next bond sale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824753" y="152400"/>
            <a:ext cx="7696200" cy="914400"/>
          </a:xfrm>
        </p:spPr>
        <p:txBody>
          <a:bodyPr>
            <a:normAutofit fontScale="90000"/>
          </a:bodyPr>
          <a:lstStyle/>
          <a:p>
            <a:pPr algn="ctr"/>
            <a:r>
              <a:rPr lang="en-US" sz="3600" dirty="0"/>
              <a:t>How do we ask for </a:t>
            </a:r>
            <a:br>
              <a:rPr lang="en-US" sz="3600" dirty="0"/>
            </a:br>
            <a:r>
              <a:rPr lang="en-US" sz="3600" dirty="0"/>
              <a:t>Capital Outlay funds?</a:t>
            </a:r>
          </a:p>
        </p:txBody>
      </p:sp>
      <p:sp>
        <p:nvSpPr>
          <p:cNvPr id="10245" name="Rectangle 5"/>
          <p:cNvSpPr>
            <a:spLocks noGrp="1" noChangeArrowheads="1"/>
          </p:cNvSpPr>
          <p:nvPr>
            <p:ph idx="1"/>
          </p:nvPr>
        </p:nvSpPr>
        <p:spPr>
          <a:xfrm>
            <a:off x="685800" y="1219200"/>
            <a:ext cx="7848600" cy="5486400"/>
          </a:xfrm>
        </p:spPr>
        <p:txBody>
          <a:bodyPr>
            <a:normAutofit/>
          </a:bodyPr>
          <a:lstStyle/>
          <a:p>
            <a:r>
              <a:rPr lang="en-US" sz="2200" dirty="0"/>
              <a:t>Using the ALTSD application database – open in February for 60 days. – </a:t>
            </a:r>
            <a:r>
              <a:rPr lang="en-US" sz="1600" dirty="0"/>
              <a:t>login and passwords are required. – Service providers need permission from the local or tribal governments for access.</a:t>
            </a:r>
          </a:p>
          <a:p>
            <a:r>
              <a:rPr lang="en-US" sz="2200" dirty="0"/>
              <a:t>The application categories are; A-1 code compliance, A-2 renovation, A-3 meal or other equipment, A-4 vehicles, A-5 new construction, and A-6 plan and design.</a:t>
            </a:r>
          </a:p>
          <a:p>
            <a:r>
              <a:rPr lang="en-US" sz="2200" dirty="0"/>
              <a:t>The Project Review Team reviews the applications submitted and gives a score for projects within each category.  </a:t>
            </a:r>
          </a:p>
          <a:p>
            <a:r>
              <a:rPr lang="en-US" sz="2200" dirty="0"/>
              <a:t>ALTSD will provide a list of recommended projects for funding to the executive for consideration</a:t>
            </a:r>
          </a:p>
          <a:p>
            <a:r>
              <a:rPr lang="en-US" sz="2200" dirty="0"/>
              <a:t>ALTSD will present the recommendation to the Capital Outlay and Legislative Finance Committee prior to the start of the Legislative session. </a:t>
            </a:r>
          </a:p>
          <a:p>
            <a:r>
              <a:rPr lang="en-US" sz="2400" dirty="0"/>
              <a:t>Review your asset management plans</a:t>
            </a:r>
            <a:endParaRPr lang="en-US" sz="2200" dirty="0"/>
          </a:p>
          <a:p>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20iVBORw0KGgoAAAANSUhEUgAABIIAAAKqCAYAAABGuvUNAAAAAXNSR0IArs4c6QAAAARnQU1BAACxjwv8YQUAAAAJcEhZcwAADsMAAA7DAcdvqGQAAP+lSURBVHhe7N0J/G7VvD/w5yJToVBRUoYGQq6rKCWRMRGZoqgkQ5n+pSgNKpW5ZOhShnMiKlPJGOUiyhU3lItQN3NS5hL7v97fft+nffZ5nt/v+U3nPL9z1uf1Wr/fM+xn77XX+q7vtL7f7+5VVFRUVFRUVFRUVFRUVFRUVKwc+LfSmhtfVlRUVFRUVFRUVFRUVFRUVFSsyLjZxP+KioqKioqKioqKioqKioqKihUc1RFUUVFRUVFRUVFRUVFRUVFRsZKgOoIqKioqKioqKioqKioqKioqVhJUR1BFRUVFRUVFRUVFRUVFRUXFSoLqCKqoqFgu+Ld/U6u+oqKioqKioqKioqKiYlmiPjWsoqJimYMTqGma3qMf/ejeNtts0zv//PN7t7zlLXt/+ctfejfccEN8d7Ob3ax329vetrfKKqvEd1tssUXvgAMOiO/a56ioqKioqKioqKioqKgYHdURVFFRsVzAyfOGN7yht9122/Xe85739G5xi1v0rrnmmt7111/f+9e//hXvb3e72/Vuc5vb9O50pzv19t5773AceX/ppZf2rr766okzVVRUVFRUVFRUVFRUVIyK6giqqKhYphDdw9nzghe8oLfOOuv0vvCFL/S++93v9v72t79NHLE0HPfIRz6yt+mmm0ZU0J577tn74Ac/OPFtRUVFRUVFRUVFRUVFxai4eWmH3/iyoqKiYn4hyueTn/xk7/a3v33v3HPP7X3xi1/s/fznPw/HUOLmN7/5Umlff/rTn3o//elPe9/85jd7l19+eW/nnXeO77/3ve/VWkMVFRUVFRUVFRUVFRXTQI0IqqioWKZ473vf2/vIRz7S+9KXvhTv11prrd7973//3rrrrtu7xz3u0VtjjTUiNex3v/td7//+7/96P/nJT3o/+MEPwhkEvn/CE57Q23DDDaO2kIiiioqKioqKioqKioqKitFQHUEVFRXLDA95yEMiNeyrX/1qb+211+49+MEPjvYf//EfvfXWW6+3/vrrR7QQR5B6QRxBP/zhD3vf/va3e1/+8pfDIfSPf/wjzvXkJz85nEFnnnlm70c/+lF8VlFRUVFRUVFRUVFRUTE1OIJqq6222ua1bbjhhs2JJ57YrLLKKvH+4IMPbi6//PJmVJx11lnNVltt1dz2trftn/NhD3tY86Y3vam59a1v3f+sttpqq6222mqrrbbaaquttuHtZuVPRUVFxbwg6/c84AEP6J144om9448/PiJ6nv/85/d23XXX3t3vfvf4fhQ85jGP6X34wx/uPf7xj+/d6la3is9ECp1zzjm9k046Kd5XVFRUVFRUVFRUVFRUTI7qCKqoqJg3NE3T22mnnXrHHXdc7+yzz44ULjWBnvOc5/Q22WSTiaNGg5QyqWMeOb/jjjv2bnazm/X+/ve/9y6++OIoOK1WkHSzioqKioqKioqKioqKiuGojqCKiop5QUYDKe7sSWCnnHJK75///Gdvt912i5pAM8W97nWv3t57793bYost4v1vfvOb3llnndV74AMf2K8fVJ8kVlFRUVFRUVFRUVFRMRj18fEVFRXzBilcInkuuOCCiNzxVLATTjihd5e73GXiiJmBM+jaa6/tfeUrX+ndcMMN4QxaddVV40ljv//97+OzioqKioqKioqKioqKiqVRHUEVFRXzhl122aV35zvfuffxj3+8d4c73KF38MEH9x7xiEf0bnGLW0wcMXPc+ta3DgfQpZdeGmli2mc/+9nehRde2LvssssmjqqoqKioqKioqKioqKhoo6aGVVRUzAv23Xff3u1ud7twzoDHxKsNlIWeZ4sHPehBvcc+9rHxWgSQiKNLLrmk97e//S0+q6ioqKioqKioqKioqFga1RFUUVEx5zjwwAN797znPXsXXXRR77e//W28fvGLXxz1guYSm266ae8+97lPvJYWJlVMalhFRUVFRUVFRUVFRUXFYFRHUEVFxZxBUeiHPOQhvZe97GXxaHe1gdQI8uj3nXfeeeKouYNaQ1tvvXW8/te//tW7/PLLa0RQRUVFRUVFRUVFRUXFJKiOoIoFBY6GbPXJUOOH29/+9r1vfOMbvTe+8Y29T3/60/GZmkCigeYDd7zjHXv3u9/9Jt71equsskrUCqqoqKioqKioqKioqKgYjGoxVSwYcPwce+yxvQMOOKC333779e573/tOfFMxLrjmmmt6p556au9Tn/pUPNVr/fXX7z31qU/tPeABD5g4Ym5xm9vcprfWWmtNvOv1mqaJVlFRUVFRUVFRUVFRUTEY1RFUMdbIqB8G/957790777zzooFUIKiRQcsXOf5SwF760pf23v3ud/d+/vOfx+fPfvaz5yUlLOGaooL8B9es9FBRUVFRUVFRUVFRUTEc1RFUMdYQ3SHdaIcddgiD/+yzz47UI0+H2nLLLSMqqEaALF8Yf7V6nv/850fh5vPPPz8+f9SjHtV7xjOeEY+Pn6854vThBEpHEOdgpYeKioqKioqKioqKiorhqI6girHHox/96IgqOe644yY+6cWToQ4++ODeQQcdNPFJxfKEYtBHH3107/3vf384Y25xi1tEXaAHPvCB8f18Run885//7EeHeV0dQRUVFRUVFRUVFRUVFcNRHUEVY4l0HEgtUmz4qKOOWuJpUFLFMgqkYvkh58kTwjiCLrzwwnj/hje8obftttvG6/mG4tDZjzvc4Q5RMLqioqKioqKioqKioqJiMKojqGIsIarj6U9/eu9e97pX7xOf+ESkgiU8MUwEiuiT17/+9ROfVixrcL6YJ49vf/jDH9476aST4nPRW095ylN6d7rTneL9fEIkEAehJnVQuuDqq68+8W1FRUVFRUVFRUVFRUVFF9URVDF2eOELX9h72MMe1ltjjTV63/rWt3pf+cpX+uk+jP1dd92198c//jEcQZdeeum8ph1VDIc5uf/97x+OIKl6f/jDH3qbbbZZb9999+1tsMEGE0fNL6677rq4NofQOuusE31BNxUVFRUVFRUVFRUVFRWDUR1BFWOFe9zjHpFWJBroM5/5TO9zn/tc1H2BVVddtbfTTjv1nvjEJ/Y+8pGP9H72s5/1o1Iqlj1ud7vb9fbcc8/e3//+994ZZ5zRu9vd7hZPdpPKt6ycc3/5y196V1xxRbxed911e7/97W+XSCGsqKioqKioqKioqKioWBqs6NpqW+5trbXWas4666xm9913b9ZYY40lvrvZzW7WbLHFFs21117b3OMe91jiu9qWT/voRz/aHHDAAc3qq6/erLbaas3LX/7yZlnjRz/6UbPrrrsGfbzwhS9s1lxzzYF9ra222mqrrbbaaqutttpqq+3GZtvei4qKZY6M5nnmM5/Ze+lLXxo1ZkR3fPe73+1dffXVE0fdCPVmFI7+3ve+t0SqWEUvHttuPEROSYuSJqWAssLJimr7bibj5Te//vWvI8Im5+pWt7pVb5NNNun9+Mc/7v3mN7+JuZCmt9tuu/WOOOKI3lprrTXx6/lF1gY666yz4slxv/zlL3uHHHJI75hjjokooYqKioqKioqKioqKiorBqI6giuUKNWY8ZnzNNdfsve1tb+udf/758fltb3vbSD3iZGDwb7/99r03vvGNvQc96EHxfcVN8EQ1jpmf//zn4fy54YYbwlEile7Wt751OIWyjeoQcpxHwF977bW966+/vu8I8qQ2KWCu9cUvfrH317/+tbfLLrv0XvOa1/Tud7/7Tfx6/nHmmWf2zj333N7FF18c//X1He94R++1r31t73e/+93EURUVFRUVFRUVFRUVFRVdVEdQxXLBgx/84Ig28XQpDp9Fixb1rrzyyvjurne9a2+rrbbqXXXVVb2LLrooHBgiThSJ9jknR8VN2H///Xuf/exnez/4wQ/iPaeNSCAOIY9SV1DZ65nAuTyljRMonUFZswke//jH9w477LDeQx7ykP4x841rrrkmahN5mlziLne5S+9d73pXOBVFKlVUVFRUVFRUVFRUVFQMRi0WXbFcoAj0W97ylt6FF14YxaE5gTgRRAaJLjn00EPj9Z/+9Kd4AhXnw0Mf+tDqBBoAjjKROnD7298+ijV78trznve8KN68ww479NZee+34HrrOGu+dw/9u49zhRDL++T+xxRZb9A4//PBwAoHjlwVOPfXUSB9MiIJ69KMfHc6vioqKioqKioqKioqKiqkhIqi22uat/du//Vv/9SqrrNIcd9xxzSGHHNI84AEPaG5+85vH5/4/85nPbM4555zmz3/+c3PyySc3G220UXz3lKc8pVm0aFH/HLUt2Q488MDmQQ96ULy+733v25xyyinN73//++ZXv/pVc9VVVzXf/OY3m0c96lHxvcLOW221VXOXu9wl3m+wwQZRbHmfffZpnvrUpzbbbbddNIW5N9lkk+YOd7hDFGLOa2XbdNNNm3PPPbf517/+1SxL/P3vf2+233776MMtb3nL5mEPe1jzwQ9+MO7zXve61xK0VltttdVWW2211VZbbbXVVtvS7eblz+GlVVTMOdoRIurH7LvvvhF54hHfZ599dtS1KbZ97+EPf3hvn3326T3nOc/pbbnlllGQ+Mgjj4x6QYofr7766r3vf//7vZ/+9KcTZ6toY+utt46x+dWvftW7973v3dtjjz3iMfyrrbZa1Foyfl/+8pdjDEVXqenzox/9KGrpiLJSbFqKl/pLUu+23XbbmBNRNtLCRGtlAWbz59yKMj/mMY+J98sSb33rW3sf+9jHom7UZptt1lt//fV7X/va13qXXXZZ7zOf+czEURUVFRUVFRUVFRUVFRXDUFPDKuYNnDwcDRwVm2++eTiD1Kw544wzev/3f//XW2+99cIpsd9++/Ve8YpX9P7jP/4jHAuXXHJJ1Aby+4033jjSkRQmXlapRwsNbWcMxw/nWRvGjXMNpE9xBmXNIHOgYPdGG20Uc7XddttFe+xjH9t7whOeEI456WYJc+IaHEecRMsKUgTVQVIQ+ve//318duc73zn6rZYUB1FFRUVFRUVFRUVFRUXF1KiOoIp5gSgUeN3rXtd73/veF04DdWtEbXiS1b//+7/3XvWqV/Xe/va39570pCfFU5+A00ckkIgP8Djye93rXvGaE6JiabTHRRRQ1xGkrlI6i4zrT37yk94vfvGLeM8xNFndJU6WnAt1iFzLI/5F4CyL+dA3jp/Pf/7zvZe85CVRYDzvRQSUCCb1pioqKioqKioqKioqKipGQ3UEVcwLPMHqox/9aBjwz372s3snn3xypCJ5Ihjn0Omnn97ba6+9ene6050mfnEjOBd++MMfxpOuQDTLsk4/WmjwlKxM3VI4uR3Bk8giz//4xz9iHvwHx2ah6UEQueV40Vw77bRT3zE32W/mEl/96ld7z33uc6PwtUfWP/KRj4woIHDPf/jDH/q0UlFRUVFRUVFRUVFRUTE1qoVdMSt007WkDf2///f/el/4whd6H/7wh+Ox8P/93/8dDgeOn3e+851RC4gzQTRK9/dSlkSsiELhAFLzZp111pn4tmIQ/v73v/cdOxmJ1UV+71H9oobaT/+aDJxA+fj5TTfdtHfiiSf23va2t8WczHeqnjpSRx99dKSE/fWvf43H5L/+9a/vPeABD4gUQ33SaqRYRUVFRUVivmVTRUVFRUXFioDqCKoIjKo4dY9jhHtc+e677x7pXne/+93DaD/22GN7n/rUp8IBsf3220ca2Etf+tLeU57ylN6666478euloRaMyI/rr7++d5e73CUeTX6f+9xn4tuKQeAI4hCRcjcoGsj3GnDUtdPB/J/MkeJ4UFxaQWq1gRST5kyaTygA/a53vSscivr34Ac/uPeyl70s6khxQmV9ohotVlFRUbFyoKt/SCmXcr7nnnv29t5776g1qNZd3RyoqKioqKiYGtWKWsBgBN/tbnfrrb322pFiJRqEI4CRPqiJBpE6pIbMmmuuGWlaInM4ENqKE2WLE8a5XcPvvPe/fZwnNonM8NSp1772tZG24zqiRjgN/MYTrN7ylrf0Dj744IjkmAzOffXVV0ftF/B7jgiOpYrh+POf/xyOMw4e49/Ftdde26/zYz5HjQYCtIK+4Je//GVECM0nOKbUHxL5k08BQ6uPe9zjorA1oDnNfXCATVbjqKKioqJixQAdgUyie6y66qqxqSRC9aijjuq96U1vitdS0YHcqKioqKioqBgO2yt162SBguPnK1/5SjyGXRSNwr4K64qq6UZKUKA8OYozh9NIVIW0K0+I2mabbSICI3HHO96xd8opp8QxonnUhlHQ+ZOf/GQUfk5w2Hgs+TnnnBPpX9/73vcmvulFhJDmkeSuOQoY9t/5zneiT5wbHEv+f+tb31rCAVWxJLbYYougAeP86le/uvfiF7944psbcfHFF0e63pe+9KV4gpvHvh9++OHhQDnwwAMjUmtQlNbll18ev0NTO++8c+/JT35yRHzNJ372s5/FDu9//dd/9Wv/bLLJJr3jjjsunmQGhx56aDw9DE24X4+5FylUUVFRUbFiQ7SxunFkgBp25BjdR3QQ5w+5QJ5tuOGGsRFVUVFRUVFRMRjVEbRA8IlPfKL329/+tnfppZeGo+d///d/IzpDlA3j2WeiQqRiiZIAkT3tUGqvKUuiKUTacPSICHJOTgQRF5xDm222WTgNPMZdWpbffPvb346oEulfFK1rrrkmduQuuOCC+P0f//jHiEiR+rXDDjuEc8L58rHlo4DhLxXomc98ZlxLGhJn03e/+93oe3UGLQnzctZZZ/U+9KEPxSP5RXAddNBBSym/5557bnz+zW9+Mxx7Uvk4UyjQhx12WO9FL3pRRF+14XH9b37zm8PRJ+z+gAMO6D+9bb7AmcWJpb/tKB80/sEPfrD3wAc+MN6LFjr++OOjWLT74qScKtqsoqKiomJhgwNIuviFF14YG1D0AhsFoppthtm8oP+QVaJIt9xyy96uu+7aj4itqKioqKiouAk1NWzM0HbccNYw6ik+YPeL08fjuzmBOEk8fUs0DseQ76688sp4xLbme+k82TwynKKkGLMoEY/dlsal/osdNb/3veM4DTifPMFLdAbHgN84p2s730knnRSOIJE8ojKkh7385S8PRw6H0nScQMD459BKcCxxNkF1Ai0NUV+UXemAnGjoZVCNoIwSMx93vvOdY0zT0SLMvj1Pxvl//ud/IsSeU45SzUl0j3vcY+KI+YFosmOOOSYckByI7muDDTaI76yJrAkEIuEo/vrGAen+KioqKipWXDz84Q+PdPZPf/rTsfmh7t3Tnva00JE8iCJ1D6nM3//+92NDweZIOoHaulUXk31XUVFRUVGxIoOFXdsYtWLMN0XhaTbZZJPmtNNOa/bee+/mIQ95SFOUlSWOKUpOc6973SuOe/CDHxzHbLnlls3WW2/dbLPNNvHadxtuuGFTDPlm3XXXbdZaa63mTne6U/z+tre9bVMM7CWu7f1973vfZocddmiKsb3Ed9myH6uttlpz97vfPfr31a9+tZkt/vrXvzannHJKc5vb3CbO/9znPrfZfvvtl7h2bTe1W97yls3VV1/dPOc5z4n3D33oQ5vPfe5zE6N5E97znvc0G2ywQXOHO9yhedGLXtT853/+Z/8cJ510UvPnP/954simufLKK5uXvOQl/e9vd7vbNe9///snvp0ffO9732v22WefuB7afN3rXtd8+ctfbnbcccf4bLPNNmu+853vTBzdNIsWLWrufe97B60++clPbg466KB+f2urrbbaaltxGn3j/ve/f3PCCSc02267bXy2xhprNAcccEBz3XXXTUiFG/H73/++ee1rXxs6xKqrrtrst99+oRfd6la3Wuq83Ubn2njjjUMG0X3oSPSmro5UW2211Vbb7Bq+ut566zXrrLNOc7Ob3az/Od7r87vc5S5L2Ly1zV+rEUFjhNyV8tQLtU9EYRSjvFcM+Yi8KXpORHCo6SOd561vfWvvIx/5SOyQeULXxz/+8YgQ8pn20Y9+NNrixYvjse3SgNSDUbtHvRepV5tvvnmk3Eitud/97hd59WoISe+SBjYsqkdUxrOe9azeqaee2nv7298etWfmAoU5TLzqRWHrjAiqWBroQSSYlEEwdklDbfzhD3+IXVHfid5qp12134sqEv3laV0JO61qNc0XpBUq8ok+RYB5MlhR3nsPe9jD+tFN7rMNfc7/X//613vvfve7433FeGIQTQ76rKIigT4qjVQAHUTUs4hk9QJBnTsRyLe85S3jfUJ9Q6nP973vfSN1WHSr6OaNNtpo4ojhoGtJORbdrBae+ob0MFFIFRUVKzdSJnVbxczgwTavec1rovTEWmutNfFpr3fPe96z98pXvrL3nOc8Zwl7sGJ+sZR3qLbl0w499NCIbhDds/baa8eOVH53n/vcpzn66KObotQ0l19+efOb3/ym+dOf/hQ7YsUgbooxP7D94x//iGOKUtRcc801zVVXXdX8+te/jsiPK664ornsssuaH//4x/32ox/9KD4TaSIK4y1veUvzwhe+sNl9990j+mLzzTdvnva0pzVnn31283//939L7cjNBiKCTj311H5E0MEHH9w861nP6o9BbUu2W9ziFs2ZZ54ZO57eP/axjw366GL//feP6K3VV1+9ef7zn9+8613v6p/jHe94R9AFFCU7aC+/22mnnZrvfve78d18wLmf+cxnxrVEq33gAx9ofvvb38Z3opR22223+E5EUDEC4nMQxSQSznci34qy3u9zbcu/FeWo//opT3lK8773vS+i1kQZanvssUdz+umn9yO+ur+prbZDDjmkefvb3z7wu9pWrrbKKqs0H/nIRyJax3vRQfSEYbjwwgubxz/+8XGsnWVyZqONNlrinN1WDI+mGCXNFltsEVGwdqtFTK+//vrN4YcfHjJo0O9qq622FaNNpoO87GUvC7tLhgbd5YwzzgiedN555zVPetKTBv6mtskbPsveFRHk/6abbhqfy3R5xjOe0Wy11Vb9SKH23FRdce5bjQhaTijEPPGqF3V65Lqrv+OpWYrm/uY3v4n6J23YpVIvyH8eVB5VO2JqxTjfoKagsGPUjxFhI9pHDr2naqjFwvuqnk82EUE+E3kkUmiXXXbp7bPPPhFJ9KpXvSqeNiViw66Z/PvujtxcIu+hYjjUaxLxA+Z40OPj1X/yCP58klx7TNERulBTypPi7LyCp3Dtu+++ESU2H1AA/C1veUs8Il5xclFBnk6Xj/wVCSbqDEQqtesAKWyedOee0WvF+KDYYhFJhqehNU82VLNDLTL1ybJ+hzkUVagArN9UrFzo8vZXvOIV8XTCBz/4wb1tt9123p9QWLEwgDd4WAVZByKiH/WoR8XrQSAf6DhA9nkiquigYfC4edf47Gc/G0Wo1dNTS+9f//pX1Ey8+uqr+1GoFRUVKxZSDuEBsjDe+973Rq2xZzzjGfFwFfolPnLmmWdGBDp+onntYSqebMwWEqUoiqVidKjzqd6s+reeUPzEJz4x7BkPI9IS5uZ5z3tePFG46opzj+oIWg7AeBCzp3fttttuvac+9anBbDAaysi1114bhrDvEwx1RrMCvookLisIi77//e8fYdLSdZ7whCdE6lq7b3MJyleC8rYs73WhAQ1hogQR5BPh2vAkOULMuKZDMJ0oaGzjjTeOJ819+MMf7p122mnxOQch55+UsPkIzZTO5tG/H/vYx3rrr79+hIdyOHJItZHvOYLSCAA0mSmDHFztAuMVyx94GYc1p/JFF10UT3yTokHYcwZJ75B++IMf/CCe+IOvcEJXLBx0nTjTQVvx5uyVnoxmbDxwTEvj8fmK+KSn2YzbygrGAt5BTtmg8kTS3DAYBMd4IiqQfzbWUkZ2gf/Y7Pj85z8fmxPoz1Mon//854f8M19f/epXQ/+qqKhY8UAO4QFbbbVV2DYeVMKx4yEpUk05hT0sx2a41FGlMOivJ5xwQu/oo4+OlFXyihNJuY2K0cFmUQKC3etJjx4IgM9LB2ansFuk+bIFlC/JQAhOt4q5Q3UELQekR1Mu+wc+8IGoi+JR3aKAGN4UYTuiIiUsBpEcvKSM9SOOOCLquKyoyLEBHuHJdvIqbnQQUpRhkJHBiZKedU4gEWHpCMoniKkjJSpNRJrv7YZ4EstcGy3m1hPpRJadfPLJEb3ksfSuNwgZwUQYEA4JgiPvwf11I+cqlh/UebJrw/mDp3mkMzpTQ0xdMv8pTebWEwk9Ke6ss84KOvAkuIqFAWvZXOMflDaNE5piZx5z7Q5C/hYod6JMRQGRbep9eYIg5257zY8TUnnFv9yH+03FdVBzjCgVx7TlW8XUIIMYAZ6UShdgKNiYmgwcQe1oMpsIZF8XjrMRd9xxx0WtOk+ptAHiaaivf/3rYwfa/NlsqY+fr6hY8ZAR9KJR6cGcPyIEPTWXw8fmqCh5OjQ+j+/LpuAowpfwcxutopw98VYEYcVoMHb4qo1dY0hnFD2eeiDeT79QD1d0lrlgA9MVzVXF3KE6gpYx0rgWBbRo0aLe3nvvHYWeGbu80hQQBZ99Z2G87nWvC49oRmYIR8SkeKFXNDAeKMw5RqI9GPoVg4GRMpbSuMA0u1E1vsuwdgYMZCqZzw855JAwxu2aEopSdRhk8wEKOScBgQnCQO3ADEPeF3rIvgPBnDu07qEq6eMBAhy/wreETuNZT3/603vvf//743HPooCkH2qcQujN+pYmpri9wvPJ55IHVIwvKMoUt/333z8ao1oUBRoQaTEZ7KaiEca4x35zBv70pz+NaERKuQcfSC8cR9jAkarqAQ7SCN74xjeGcxtvE0mi39l8xsn+s5/9rHfQQQdNnKFiVDC4jB0nEB3JBtmmm2468e1gcN6gP5sa5AN5Q68ScZZg8JF1UpI9bMF50SQjQ7SRSCINODgrP6qoWPHwjW98o3fGGWfE5gMHEB1FBCBeAxzK0sPIN84HEc4iB8kuNppo5tRZOIlEEFWMBvo9/e8+97lP7ylPeUrwYSnA+Z0Nw8suu6x3zjnnRCYMRz0b8Q1veEPYLAsd4yRTUPDhN76sWFagML/gBS+IVDBPBKPkUEQoIeqkCJO3g0UhEW7IWPZafQ3HiqqgpEjTWtEUFJ53hqQoF2lDduM4EKoidhNyLDBL9RKk2KALdX2ETLZ3PzFaAgvNUH4pyHbbCTtOJBEbwu6dk9edY0gEx1yD8KSMe8IdBx94Kp1w3GHXO++888LQ1G/rwu84DETRiSYhrAkGxuOOO+4YT7oTLUf5r/SybJDjTGh7GqEaGwxku2Zyvu3mSCs1xyIjOCrNl3QgxrSUMXRo3TvGOTi5M4qtYvxgV07qjbVnroXNU9gY7FdeeWXMN56UTzPsQui9Gi4cgH7rN/i9DQ8KHhoSMbgs04In4xccPfisnUsbFWQxfovX4FGMg0suuSTGAD8VvZLNmGTNAw4K/NgxFYPRngc0suuuu8a4fuITnwg5gJ+MmkZKd8BfzJXfcMpJESM76BYcdXQNkPahplnKTvLy2GOPjTRmKa5kT8qtioqKhYcuj7cJT/ewCaHsBh5Od+QwVgMVrxEZjy+wtTig8W+bpniIKCAOJHKOLsoJJL1J3aCKqUEeynpRg81TwugM+DMbxjibGzaCJwqrveQYzn3Rm/izWrUCI9JhP86gO7z4xS/ubbnllr0DDzwwdAb6r/vjgFTzztPT0CEaXNZYYSKCFpLhRykRxSB1glHOIyokWZRQ+zF6wKDiJFK4l4INfiunkld6RQLDgkGZoYGUZx53SnhGh1Tc6AAS/aPIrqiKHJtBa8CYYrjgv/cUZEBHGR1E8HFOUpDneqwZ9nZbFy9evIQyLRx0srSuNATT6BKBoMA0Q5HhKEqIEMZU3Ru6kXpkHNzDQuIJCxE5zqI6GPfeM+wpRIwsihTlqZuWwSGkNpV1nbU+0CEnn6jIrHNV52/5ozsHomFsTuA7dlLVSvCAAzt5qaAxnrtGM74jApCzB73YXRVNw8kv1YcSpFYYOuA05gQg7yiFNk4GYab0Meh36Pixj31s8FTpRxRUBgGHl3v1G8q+3V8Gg+gevEg0L97k/hkFlNk0EDSv1ULjVFCHxtrIzR1jUrEkzAMejp/YEMPfjR05wSDDN0YBxVs0YhaNNgdA4aZjkD3kCCcPZKofoGObDRyV+sO4a0faVr5UUbHwYC2zr2wYkkP0x7e+9a0hx8grPJmxbgOLk8Fr/IJeyaEsqlkEIX7EdhPZzNGf0UP0VfVdK6YHYy8yiy1M3tIPMo3axrHxV7dNyRQyWoQWPUFUueMWAsgP9Y3IDvpF2mT0X/4A9yYVuVvjdVnKGlbfgmrrrbdePNbz7ne/e7PBBhs0d7rTnQYeN46tEEBTmEuz3XbbxftC9M2JJ54Yj4CfCu9+97v7j80uxlWz6667Ntdff/3EtysGPKKxLIy4R4/MLwyiKQp0f/xqu7EZIzjssMOChny2zz779B8FnyjCqSkGWHzvEbgek5u0l81jG4uiPPGLucUvf/nLpgjW/rXQbTGA4rXH3X/ta1+bOHJJoOsiiOO4YnzFoya9LowxXm+77bZNMRKDF+TnRWA0r3vd6+I768zntc1vK8pUPBq+KFRNMaRi3F/0ohc1V1999cRMDsdnP/vZeERo+3x77LFH84AHPGBBzd/d7na35i53uUtThHq0Ynw2d77znQceuxCbeS2Gday1d7zjHU1RaPrfWc93vOMdgwcVpSw+8+huj4T1etVVV43fktP4+L777huf+c5Y4UXHH398c9lllwVNFAW9eeQjHxmP68WrivLd/Pa3v40+uIaxvsc97tEUxarfh5k0vIIOYd5Sf0CPv/jFL+Ie8/pbb711c/vb377/O7zrNre5TfRn9dVXj3l2r85FNmvGyTl9r5/4V/4e79pzzz3jMcT6kJ/XdlP7xCc+EfSAj+dnxu38888PGhkVxbBoikHXn78HPvCBzRFHHNE8//nP758Xr8LDihLeXHzxxc33vve9oNGcG/N93HHHNZtvvnl8hmbzt7XVVtvCah71/oUvfKF5ylOeEu+t/fvf//7NK17xingU/L/+9a/gHdddd11z1VVXNaeeemqzyy67hK3ZPVe3kXFkhtfkQ5vv17Z0owfQ8R/+8IeHrNxpp53isfH/8R//0ey4447Nox/96ODPXl900UUxL3/7299CJ2Cz0CfS9hn3Ri9gm3j96le/unnoQx8ar+93v/v175sPgG7hc3rJbHWcabaBH45tW2WVVZo//OEPsWDTCXLSSScNPLbdGIqDPl/W7eUvf3nz1Kc+NV5TnBE5pjMKEArDP42ktdZaq/nf//3fkZxICwXXXntts80228R8UboWLVoUrT2GtfWae97znjFeBFg6SdDGIFqg5BJ4GMsmm2yyhJHKgPn4xz8+ceTc4ve//30o1WkgEo7PfOYz+8ybwThMuf/jH/8YBlP2M9uWW27ZvPe97w0HE6GwePHiJYQ04+GnP/1prLP272qbWZuKbx511FHhRGSgM5oe8YhHNL/+9a8nZnFy4OOvetWrljgfZeo73/lOKF/tz8e5/eY3vwmHNeP+jDPOaL70pS8FXQ46diG2F7zgBcGX8Zq284IyRvElf9/5zncG3/Y5B286gqxha9lxFG58iPzaeeedw+D//ve/H+OGLxx99NHNt7/97b6jGj1xqlGSOAj/8z//M8Ya0F32YyYN74GvfvWrzcknn9zstddezbOe9ay4B3KVEq+v7d/gW5zP+++/f/OWt7ylOeWUU0IZ/e///u9QVLNxblsTHEocDzY02utoo402as4888wlxrK2mxp6+OIXvxgORO/RAcX5xz/+cczZdPCXv/wldKyUQWjzaU97WrzmIGJUmFfOzO2337558IMf3J8r191iiy1ic8XmHUXevPmuttpqW1jN+j7ggAPCKLfGrW+OiEsvvbS54YYbogG70qY75y/depBDh6Of7pybGpoNgNRZbX6mDKxtcEtHEJ5LbtqEec1rXhPy1/hykBhHMvmCCy6IuaGHmBsbRuTsQnEE2bg/9thj4/XGG2/c/PznPw+7DI084QlPCB0H+Dcc494OP/zwJc4xn03ckRfLBWUxRvhXG8VYjOJQ8usLccSTtBwHwu6E4Xl8qDA86SHSDISXeyyxFARhv85ZFm+kXAn3U8egKKJxjsSga883pLbICxRiqN6PEHGFVKV+jQrhc87z2te+NsLLDj300AhlNA4rAuR7qhPyyU9+MuZYeol7E8JZcROEzaudIHxVypX0KUVa1fjJ9ZKQ8iWM1XgKpZR7ax2pySK9oRhlkWo2E5ivIlCXKOYM1tbBBx8cT2CxPqEw93jcps88Qlz4P/qVN9uFcFFFY6WPgGtIG1J4VVivUEsQIurePHkPhFiqK5SP9qyYPTzVTUiu/GVrUZrqVlttFePrqU/FQI/1Kg1DmLXUjlGRj5L/3Oc+F7wRbapBg0eeffbZE0eND1JuoEH1RdDnmmuuGSlB0k18by1JNcGfyR854dbn8pA5s0H219zjIdaYtFLpyooiS9sqynDUblG8XY0xId7SeeXuS/mS7mz9C/H2VELfKQypVplaOVljx9NW1HDBC9QJEoqfoBMUhS/GmUz3hDG8TK0GfED6Id6AR3TH13syU00HOoLf4Vm3vvWt45zSvOga+IhU5HZoP/4odcgcum7eKx3D780vftouJux6eKsaBxodBX89//zz43vFR9Uzc99SkBxbsSTUTkQH+IwHZ6SsMu/+mwdpe5qw+jaMf84FSP8iR9AloDHzLr2DzDKvzokPdR8xj56s8z322CNkLd5k7j2sQNpYRUXFwgC5Y+1K4SWrpIixoeigmR4KUlHZGqeddlrIhX9O1GtZb731IrVHTRc8nC7rHPg4fZZ88R6vl75K9tHNyZz5BB61UGUIPUkNOPY5/U86rqLQgL+Sk+rnkAPqi6rppMwEfk6uSskmj/kIxh1sfXKErkzX8MAn6fEekMGfwR9gLulU3/zmN0M20S+kkaE1+tZ8YrkXi2ZkyPUzUG6YkHbzCthaXCaZUUhIyxOn1CnG9bWvfS2Et0FTbNKgqXlCyaN0Ow6hMU58pnaBfE+KqZoGFEJoKw3zDQSNwBEwBVIBMk9MGbUP7ku/5aViQBRNxpNCumkYrwhgBDAO3KunhoC6ERU3wTpBO5wgDAqM0RN7BjkVCTX1KggMgo2yzKjiHJWXytCaKdReUNvFXHHCADolHDltsh4RWIuYIWFMsabE6y8h2wWDjPGYT8e73e1uF/1V94ERluCYYHRzUjDkvCY8GACM0YrZg0BmDHuSExriBMJvt9tuu+BnCvuaEwVXOXGnA8oTOvDfXOPzFCkGOr4+LmjzaHVeHv/4x4cSgpcrNommKY4aoU7ekGea4/FscmhZypu5gFo5FGU16Ti7zA1FTC0dDhjrjWLtiW8MeLIaLZCznD3Woc8VhMR3FLS3YUO2W9/OS4ZR1NUJItcVsrfe0/CnC+AHHElZe8dvgMx3PUq+8U1HD6Pdf43ihd9wPOERfmOOXF8NH/13fr9Bi2oT4aX4CEPBXONT7h0PI2vpFq7LCUSBazebUOS7+6SrKHTs/r3nxNBHjgnjUTEY6IN+g/eYQ/NGL8AjOADVoUIP66yzTr8OUDqByB/6A5lgo42hQbGmb+EzaJLjES9j+DEw6JZ4j/ln7JljsgtN4EW+Ryuada8GkbVeUVEx3uAwxiPIDXIZD1aPjhPCpkaCnLCRxUh3HH6CH9A5FStWW4gNSf8hE/Eejh46AP6O95CJ9GDygkwkW+YK5Iq6iuQOvug9HoWnqb/HBuCAIhvxzHEH2am/5LLx5SShz/MHkM1sHHwfn3dPXnMU4d9qmuLL6u4thHulJ7lXcoSu4p74L+jRZAm7zGYWvQfN2FS0gYY+6dn0Cfc9n6CNLPOmDkQZkMjLL4PSFGOyOfjggyN0V9hXUQAH/m46TZiVtBGhZeqnfPjDH468cXn/ZYFHCNqg381XE+YmTNxr9//JT36y8JrhKApjhCUXRbgpSnj03xgV5XSJugVnn332yOll447CzJqivEVKgHuT07vHHnv077W2G5vwVkALUhgKQ2ne/OY3x2dtFEU20iDavy0MtnnhC18Y9DUTJK1JQ8v6Q1ImhNhaX1LNirIcnxfDqB/uWBhhpNAI0fVe34elhhUB2z+3hicUxtjP4W7D+pBPXARxrOtidEcIcP62ttk16+/II4/svy+GUqRUvPSlL+3XVzGX5mdUoJ0iwCfeNU0xwvq1waT1CRfO641L0z/yRE77S17ykiXCkovhGO+T1rMJLT/kkENifVij7e8WQjMXUra8Jq+7PEa6jrXm3tQLKopL1H0qSnWkXFmTeS4h9lJTHed9UWiDT0gn/NznPhfnkzLmO2HhRRmMFDuvi+Id8nrYGJIX0hOF50ubNVcaPpmypNvwTfOjz45VN0Ktq6LYR32I2cI5pBfgga4nvSlrU9Q2uLXp5UEPelDz5S9/udl7772b5z73uRFSXwyF/vfW2wc+8IElZALZ9JnPfCZoJten/1JN1WJM2dO+zutf//rmmGOOaQ466KBI55Py55r5vdZe1+hJaiI+iIbax9VWW23j0/B18intLvqKdPRB+PrXvx62Yf5WuigdR+0g+kmC7kK+/c///E/z5Cc/Ofi75hpSnJX+gHYtvbloeJ+yCHQJfaLD+5xejedJqX7f+943Uj2jcWhKReC57BM1JaVmP/vZzw67mP6nVqDjpGLTKdQGVOfU/S80/Z5u4l7Ri9Q2so0NL/WYnbP77ruHrc8vQJeWbk9m0Xn8jo9k0HnnsA38cF4bglYA8j3veU/UEOkWZBylEe4GiQLeVb4HNYLfbyid6hVceeWVUbRp0LHz1XbYYYd+cdunP/3pkzpvGNTyBI0R5kKhHaYEM0rcz4oATJazYP311497M18WT/eeV/aWjiD5pQwsQosDrQvFLzHP/J21p0YC+pouKNyYlXxdNXq++c1vRs0e57V+0akaKfqWxg/lnYCkMGPufrvtRBHQyRxB+o3hO47hSEAMg3zbFBrqb3hfHUFz13bcccdwpLc/o1AlP2IQqfcyHZijb33rW+HEA4Va08jjMB9HRxAHwVe+8pUw7tufc5BQGCksjP0un77VrW4VBiZFp/35QmjmPmuqWLdtUE6yFhenDl70tre9LQxuirJ6Km3e0254gkKQnMaUbLzl97//ff94yk/iL3/5S2yEcEKp1cIQ58Ahz1dt1WgYtaEzSqX7UTj4gx/8YPCbv/71rxNXnD3ULzvhhBP69ds0zgXj0+5LbVM360cdJs5nelMWbFZfgbOx7QjiPEyZRAY5hr6nTtVkTji1ogBfeuMb37gE3aqFpYaDwp7e0zdtPEDqc7XVVtt4NXrxT37ykzCo8RCfkVHDnPyf+tSnwmB3HHsxH2Sw2267haMYD7FRrZ6NDQN6bjqUbQ75jM7KyGfbzYcjiI5P7uFlqYfoc9Ym4iji/Gr/blyb+zj99NOjBiwenhv+nCMCRN7+9rfHew8Qol+Sn+ZBa59nITTOOToNOrEB6j+9St05dhP7Rt1B/gz0BXQetGejar6DIcSpezFvKAslQuykhJSBiJAvIU5CdYXsCn8STl4WzsQvboIwuw022CDSg4RICZvShEkJGfdfmLWQPiFXQr69FlolbEzKjJC9NoTVSYURdl4UyngcrvB9j6ebLxTFIXLSFy9eHClO0nJe9apXRWtDyLNaAkIY9d09uD8hcf5DMTL64yI0WUqC11J0hLSvCEAPHhEofF6YJVoxFklLFb0IS0VP1pT1JNxQvR/rrA31o+TeWhfGUcqGR18OSseaDGhQzRZ1UaS5CGcszDvmxbnNTdbykNLjO/Qt/FYurHoywjmF3arTIG3rcZPUCHJefRf6KRRf2pF7HQRpBNI3hJjK41ZjrCjzvSOPPHLiiIrZQO0XodDytLsQ8upRq4NqUw2DkFhzg3cVpSXqcAiFxcOsb9+Zd2lC4wJh3mSM2kX4kpQRkN8tzLwoZSGPyB7pyuocteuI+N4Y4fHGayFAyh95o2aPFO2jjjoqarYl1EdCE9b/fe5zn5DneEBRWGMspHiTv/L/8Qth9WS5sSPPzb2U8KJQh1yWElaU9gh3f8c73tHbZ599Jq7Ui9BpPEjKt7Qe/11DODzakdZTDP+QteSHVC86RdIkGe94DY/SH3LY/dEppG3hj3MF6WzSy6SkoWkh/Xi0MZKOVDE94BHGUpqz+SdbzJs6dO30erINnZp/a47ckcZobumaqUd1oe6HOlho7H3ve1/QEDzrWc+KWh9olJw97rjjel/84heDdt75zncGvaLNqpssjUFjstDGqc7rwgV5QGdVC4iuQecle/GLQZBKqnwH/RakXJFL+AZeIlWYXovHSD/N2jTStA477LCwP+m4mRKN5+P3cwW0SG6Sq2SllKGnPe1pcQ1lGKSusa/xL7qK+6BH078T5DfeRfdWXgT/7NL4VDQ/V2tCahu+C1Jx2bP0BWPuPo27+6An4Mfe0y+kZQ8qG7DVVltFzUr3bWzoW3QNupi5koZO3hujZQ33udtuu0WqOBlE76G70DvoBeiJ7qKP9F41YOk0ZIyaVeZMav58YZnUCNpss80ih9FkMtLkdzME5ckZlBSkhC0HjYWloKTCW495zGNiQalRIdfTRHOEWGwGS2OkyN/3uTw711OLgFHoM0oggkBU/uuHGgGEPmWCQ4jymvVIQH/mCpQQSoZaCa7pnl7ykpeEM4tyI8dUbqoFixl5Lx/esfqKgWFEGACDl/KhLpCFpDAuRRzhGxPMb6HDgmBEoRNzZk7l3KrtVHEjMDS0j1bMP4NcUVe0n5BPq7A4pom5WlPqe1gT0wXapVQzcjFrTFsedVuxlqtLASckrF2OHGvTXGJu1rY6DWrNMJQwePM6yCnlGvpvnVon8obb95bATAnC97znPXFdvIIT1TrCXypmD8WfzSODvqsAyO2mXJijUUCRUtSc0wetMOrwQPPMcEfXHCuce5SYcQDnqjo/nEHWm3sgwDlVKZX4OeeCzyiP5BiHB0GOhwHnhtoj1ghlYC7ly3zh1a9+ddyDOmRkpKLXFJKE2jcUbYqZdbzXXnuFjHJv5tFvjAe5xKBGI3L98Q1FEm14kF/WK6cJvpCOXwou51KCXEulycYH3od/GGu06RrkhMZpgMfhF8Zcs0kiR9/3zksxM2f4JufQXMpNY8ZhYdyA/D/iiCPiOvjSQpj7cUB7nBgB6knSARl1DC3r0LwzvvJY65ORhJeYY7zL2iP7bBRkban2ub3Gi5yPXMoHj+y///7hRKJ7eY/eGHvkmTnmTMT/rPHuhuPKjPbY2rCigzBSrfX2hm/7uNliLs/VBV1do3ujI7bIl770pYlvl8R89qPiJowyzo5hF5G31j0ZYxNymK5CR8YHbPQA28t7OiZbjJ7iO/yB4Y4fkGv0HzLGBpd6meSRWokcMmTdXII9pO4Z+5n9x87VL7arTSp6E3njv89smOCZ6NeGCeBx9Dg6CrlH/iaMme+MG3nO8UKW2vCyMZPBFXNB565jXDUbaHgrGG92BWc/20AfOU5sSJojvH8QBA8YD2uTrM/C0z5Pe988kRFdDLufubhP4OgyD/QeDxuwueYe2UV0JboIemOrqVlHLwF+APdjrMz9fGFevQYUMcSGkBTZo+DzzinkR5Ay+E20AWI4GgCGKg8updNnFEvOH0KdYmlAKZ6puFkMhDRF3fcIxnUZxSptiyIg0DliFP1CIIgbGCE8bopUuQblkqfU+Q38XBGBcyGAJHRjQulAqHZVeZgpihxBnB2Yj3txHxgKZZrSYQwo4haKsXM/BC343UKonj4q3DuGbbGYW4pExU3gPCXcCCTgyMRQEpRlnmRKKjpG16JqBkXfTAXn4Ki0httAw2i7C0LDTgODy+43RRz0D92OAjTuHoFgsyYHAc1TzPNYhQA5hfCYuVq/KzvwInOJ97YhmhJ/yiLho4Ax4AljGVEDHJkp5Dj00cvyMqzaNEPGkAtkBhmRCgQZQwFUvJxjk4HfhnHCrygyFJM8JyWRYGe8Dlo34wYKprVPmcRf7NK1gS5sspgrSpZ7tonj/sh8zXt8x7qkmNqNM/+f+tSnwhmIr9gc4jSh8NALjPcg53AbeIJxNUd4AxmRjh19ImM5jLKRm7638TMqD5opjJvIyQTnNJpwb7AQ5n4cYJzIDAY44wotoR8GD/7BYai1QWdIPmVn2LpFDwx4uqTNCGu6PQf52nEcjUBHdF3rFxyD3jiWNPLJZgjjCD+ouAnGyjzkGjSOnOX4B12WY83n7TmYLZyLkWetua61jie4Hsdwl0ePCvTC2Yf2OBzZFa7hfPiOeyL/RCMsFL6+UIC3m1NyxBhr7AKyZNRxtk5T/pIBw+QKByW+YR7RDbSvwSaTzWFzigMIDXAAsWnxAzIwo3/IGPIpbdS5BqcJmvafk5UDinMSP+LAsaGSDiH3gN+xpfFKOrvNKDyUTWqTqw3Hs6c9vME6JeP9znpF+9YAZ8x80Ll+6j+b1lyLIGbz2uyhFybv9T3dswt6I2c/2eABHjZ9OP/Y2TaY2CL0FI6h1FGSL7gf6zn1Fnod2TNX9+k8xl4DOhV6Q3doyrXQNXvXvALbhtMRPZmP+YY7nbNWiD9qehRlK3L/Dj300KYQ0RLHFAKNmgJyAT1bX62RstDKWM0v/vrXvzaFKCK/sgj9JfpUBjtyyUHtkvZ3s23u98UvfnHUcZG3Kk911113XaJYtXFznH4pmF2MiOZNb3pTUxZ0v3ZGuxUG2aidIM+wMLrIZzWOKwrURypKWP9e1eDojsHK3Iqi0xx22GGRP+p9YXqR4wwKLRflq3+sWhjqLs0Ual0UYRDnQmuFaUXONVr2Gdr1mTWPpj/60Y82hZnFb3/xi1/0i9qpkVKET6x7762zYTWC0LL6UI4rgjdqDw2CYqK+z77JKy4CJd7XNjdNHvP3v//9/nrMhr//85//nJiJqYHHF8EcdIJm0BCel+fz2cte9rI5eVDAbJr+6Ze1dcQRR0QNoPyuKKJR7I8sGQWKOhZlpv97ee4ejJDvx7mplWI+vMZf5Oq3oW4LWep7Y1aUq6gJ5j1+kDXL0A4enjLOseR/UeiiqG/WGfK9//iaGoILEUXBa975znfGfWRT2yh5GR7V/q62yRu6g+OOO26J4szW5n777Rd1qtpQdNxYoyX6FnnkNbpUj/JnP/tZ1JvoXkdTV06dL6/pgx7M8edWkVj4wx/+0K/z9MAHPjDkajGYljhPbTc+5MP4qddkDovhGvXTnve85zXFSIt6Gd3f0HPxheS/ySvIiVHWjboixViPwuKuVYz10IPU3ijG3cDfTNXUkzHfdJbkbxtuuGG8Ro9qeOBX6ECh3kHnqG1mjc552mmnxdo//PDDY5yNca7RqZp173i05z27ijy2hq1r9hM544EH55xzTuitCseb3zwHuqPnokV6AN6iLtlll102wRFuhLou+XATMvGPf/zjvNY5xPvYkV7f8573bF7zmtfEa8Xwt95666hnCGrMsr+tCTzNeKo9w9ali7C/85zsdv/VrHnOc54T/DO/MwZ0HzWTyOz8fC6beoH4M30AT12vVX/NPLCNfa4WEznb/m026/MVr3hFzP1//ud/xhgYJzaQ+k34ArCt2TX3uMc9+noHu4HsVs8R7n//+y91/pk296ImsfpRKcPwQrSy6qqrRp1fsovuS+dUL1HtQn3Ycccdw7brnnOO28APp92SUROOV199dUymm0ZMOdAaRk9InHrqqVGYz4S2nx4z3/j73/8eg2xBMEqyX9rtb3/7KB7JeGW0+mwuFDeLyOJxfu8JPMItvzf5GAzB6SkYV1xxRTAsv6PwDOpDKjcEKkJyTgbGigKMOp0Z7lMl/u4YrMwtHUF3myhuh5Y5TzzJQEHVZDZbbbVVPA1hprjuuuv6heg0xhuF+Q1veEMUPPMZZuWpUgrVqfhP+FC8VL63vhV3Q68YHyGUzisMepgjyH08+tGPjuMI5kFP2MNnOCkc4/z3uc99okhrCsja5qbhVcbU06/anyvceskll0zMxuTgOEEfqWxQTAjd9rpec801QyEzj/nZsmptHrvXXns1n//854P+VltttfhMv/fYY49YS9ORVzfccEOsjXT6W48vetGL+tca5/bpT386nDnk09prrx3z14X1a13f4Q53WOK3eIYCzGS84tHumWMJL6B8UrZsylDInJuSlDxLAcmFigsuuKB52MMe1h8HMgz/Sqd5bcNbV8/ZaKONQlnnwMEbfIZGGFwUYzyl64j+3e9+F7oTGrJW0SBaI4/wMesPPTIS2tfS6Ka+T7lDd3X97iblt7/97TgXvQv96mf3XCtzY0gyXowRR077O5/ZuDGn6WTOhpfgOb6zUUpG4MXkROrO2iB9mLMAn2VzcEKnzWHd0Y0PPPDAvjN2Ou1d73pXf+Oq3ehf9B7ywT1xCnEQuIfusbVNv3ECeUCFdWvurU1jTY5mkd1Bv2s3NOCBBVm0GV3Ql71nj9E9bG6hRzKIDEv9JJtNHHRD56UTsA05kMj1Nmxc4x3oDe1zznRpfy4bOYOvGSdOBtezdtCh6+NxHmwhEIO+bR35z0lk3dlYFWyQ5zNWNpDJ+9zw8xnZJcjAw3uMH57oXOkMmgv7WLPO3I8xtF5TF3BvdAn3l8e6B06TfN9uxp/DiKPWBjTeca973SucKwqHewLqDjvsEA4g90JWn3vuueGcdp8+N+ceUGRTmRN70HXabZQxcE76M+dg3hubhh+CbHvBC14QdMSxjLewedE62mPndfWruW6zrhFUBmHiVS/CxwqBRO6/okeKGwmHLvcXoZrqfMhVFFYvlE3YWSGuSO9aViiTEGHuQs6E1wkXlJcn9E+YlnA5KAQZfRfm3b7HmcDvhZ3JF5XCIlyxCI8IexT+JiVOWLxQZrmMciAVJBQWJoSsC+czptIpDj/88AiXll4hpF44X2FAE0fODYyJ/FLjNtfnHgZ0IRVJPqX7FYopvU/In3tf2VEEVoQLSgFDB4VpxBxJuRAGic6EwkvRUr8D0Df6nw7kREtZlFcMRTBEIdekNWGaQr+lKQrbLcImilar0yBE22dCH9GzEHqh1tJDpbQ5l745rgv34jfWn3QPKW3O1YY1UxT1fvFV/MVniuANWjcV04e1h1/hkehH6kSmoKrBpHaHcGt0MBmETas5I+zVOpYCXIRdpAtZ4+hSmoU6RNKnXGu2fHe6UEgST8b38WD529aW+nb6mzQ+HR5YlKm4T/ePt+PT0k6cM0PJxxVS2/Bh69D6F/6u1o5Q8QT5KW0QLxDabPyEoZtL8/qGN7wh6ooZT2uaTNOknOHvUgWtcfzE8cLD1WWZip7GEWhW3aSTTjop3tN58Cc0jUcta3peiFA7AR+3xoT4oxGpg9aNlGM1uZ73vOfFazKwO6Z0FPQpnYC8oWP6n3IILaJjMkfaVzHc43fWqeslPUstlsqP30kvsGZBaoHUC2vCfBdFPVJGnLOiF3VFpJ4k76Tb45tPeMITYh6sffKDvm0OrHv83ryCmmN0jqxB6L8SDuYBX6A3kDvdeUcPdA7zSffBR1yTroh34cH0a/JnlHVIX5fe6T7wKPfEJlBuwv2wYTxgxv1Jw9FHtKeEg5TXiukj58UYmk8pT2rSSMViq5l360x6jbkgZ9iZmW7ThTV9/PHHx/yhO3oMmkRX5syDG7x2TmvdGmcX0jXZZdIB8RrzTE9FU3g63uTcbeBT5t352cH6rl/zxfOzVg85KZ2IfoYm9QH9k7XWFbrEzxS8Z3Mro0BHdjxeh1eSxdaJ3+NtxhTfVDjbupTW6f6lxlu7zq/UBJuMrj0bGB/2r7GXMm69mSfrTyqasi7SevFz69f12c5Su/CKLtwHXZIfgtxVS8nat+7pW+bH3JMz7CM6mZRgKWXGSkFnc28c6Wh4u7FKWOPKubi+Gqi+w1+mmmfjrNi4dDC6EFnjd+jJdfRbDUplccgYjU7ld+oKotP5xJwUi5Zzp74OZu2G5GW7SQRDkbSIFXqSj0jII16TOVsgdgIFM56ug8L1LXqLxCQiAsoG4W4RE1AMbYvNd7OB85tQxaAYypRlhUYpGAiQEX/66aeH0ON0YRwh0KmIiyJkgfgdJomBUngs8OnAPGEm5m6QU05tC30iuO84kT87CBifBYfxcthQfvVFP2cC8+u6Fpv7YkCqe6OfKzswOzSFThiu5pAwosAaH0wEoyLE0BEGSAhghhjjqA4htac4ltL4x7goQtYOB4B1cr/73S/m+da3vnVcS1Fpc+c7+bYcwmgCwyVMMTZ9RruYsfN0of6R3F73h/nmekxQzBTNY3gB4avOlrot1vFUa6didBhLgosSjqbwR4qTRpnCg9GFeSLAu2NvY4DzUNFGSp01jA4o/JyCeBflC29ZtGhR3wmEjtEV4UzwOs9s0e0buUF++Rx9oSv0yWBEn4Q0vqN4MT7dVgDlpDNSrSUCvqscJig51p/1yXGGH1Iy8chxhrE3Fxw1eDBlBB3gO+QYuHfjknyAo5eSiB48Yem0004LvmCNM9TIKo3co5Bx2JKD1rnz0xMonsZzoQGvVCDUmiBHKc/GCe+rjoKpgX4YBWQZ44Sxo9Er1abgZFCvBa+nV+IP3fXsPZr0fX6HJ1nL5oRibx3iZWpaoTPv6S7mirOC7ore0Sz5iS84H/6jlhWFHc8CRgODi7yquPHhAZwx5k9tC0YcmYwnmF9zYnytf3wBf8UH1VvxdFObmnik9aLlZiwaUB/EOenIdGlIvm0+GFhoAv9wPtc2nwzY3LDA7+kmUwHPVmvQppbrkT9o00Y2JwSbBk1p5CGeRofGz9BTxczAjmQfmSNr1WYhnYPd6DMyw9wbd5ucnlqJXwwC2qDrWrdsOLRj7jgw6BpkFucIXZlDF91kw2+sbfVr0Y3jJ9OZ6dVkHT5Cx0Hfw/o1F6BLc9agU/qXtcL5wZlizOhX7Gw2oXVnTFPvp6exE/A0986ZY92S9eQXvU7txwMOOCDGyP37reM41FyP/coO8BTg2cAccX6oFcg+sX6tUU56T/3izKWHuB9zb43j2e5xmBOKbcIWoEvS0WzisV3xJe+NiU0u92TOrG/npqOZc9c2nj43Tj5Hl+iC38B9GwO0Y82jL2M2GfzOfTgvPYGzCx90brzFdcgWOgNegtYdTyeiiy4LLBEiNN1WhGvkIwqvypAyrSjFETorZUUYWiGyMsdzi2JERP69UN3ZQKifPGChYtl/YVkf+tCH4t7ys5m2svgi9GuXXXaJlDlhyVIq1DcZdPx028477xz5q8ZfeOB04f7lOKv5MCjtQbhaIdAI5YfC7JprrrkmwrCl2eVvijCO+SiEHWGcZUFG3m0h+vh+uigLJsL43KOUQ+OGrrr3vzK2wswjPLMw+36oYTapNYXBTYzijekpv/nNbyJUshhxzdlnnz3yeixKTYSa5rmF6ArZLorywHMUxa1fYwvdfOxjHwva974w3lhnwnC9d9ywtLUiuPvhp8WobOT9tvHFL34xagDk98Jd0SKa81ltc9+KQhG57/KsuzRnbuVu4yH4QhGUkbpRDIKmKHJxDJ4gVNc58GyywedF2ejXiek2YcjgnEk3s21y5Z3LGvLfWpG6VBSEkGfklpBcOeuD+CH+VxS94HXkhL4XgT3x7WDgjfLuXZ+cQft4drdv49KKghb/pXlYe+3v5LWb53/84x8Td7c01GHZbLPN4viiVEZKaPsc2YyzNJ+UvUV5W6ouy2TQB7zC+P7hD39YpmnmXUgTQuPuA10sXry4nx6Q41nbkg0fKQpvpGRIG0QruS6sxWLIR8r8VOtrFOA70o7y2mgP8DXvn/3sZ/f1DX2SrqiUABQDJMoFdOfRMe20hZW1GRc0Xwz2frp6MZwi3aQNMlptEt8XY74pRmDwXTwl145UO+l5arrgmfRatCBFFS2ob4J3Oxb9nHXWWf06gdI7sj5KIlO7pIWMklKkOb9U2ORLdJhioE2ccUkoJ+EYsoRMQzvtc9U2elMLNFMGjb2Uv4SyGTnP1mIx6iNdqf37QW3DDTcMvZW+eN5558W5iuE/p3XopBG5FrrRt2L4L9WPuWxsI7aeNcY2QnvqcuJl0tiSVi+77LKo60PvUrIBDwR8VroXHdtvgZ6m3w972MP649SGtSPtyjqVesY2GNS36TR8Q0qlOcrPyAK2QxfWIx7AhlFTp32edmP/0Bcf9ahHhW3ABoHPfOYzwVukFtLdpKM9/OEPD561xx57RFoaPRZ/ohManzynulTOiR9JV8SzpBgak9TrpttG1QnMiesN+m4O28APR27q0ijklQs027rrrhsEaLFSnOcaBLRFQNGSGzxbqGVCcUOEeQ8MHk6W9n3NpGFCitjB05/+9PiMMcLg6B47kybXk/C1SC3Q6eJvf/tbCDpKPwbZBQVNjRDjAxgow4kxYxGpTQO+J7AtUp9ZiBbd+UPqwIwCud3ukULIibCyO4KSeXAAccRQptrfc8LJPW2vObnNDDHOvic+8YmhaDPURoU1nsqyhjGZe04+BhhYjwwxtER4pyMQo03egImraeW/9+gt18UgZIFw6+cZz3jGxKc3IgtQa2iTw6HtyK1t7puii2BO08BtN0oQ4akuivx+c83Y8h2+ID8ajaAb5/I5B3M6irqN0s/hotA+wwBva9eKmGljfFx88cWRs501JXyOZilIHN5XXXXVUAf2t771rTAYrQNKgd+qRTAVFK7ExxxvDciJHzSO49QoS9a4tZqf4cHuG18Y5nhRzNK4UsQophTX9nmzcQIypr0mvy699NKJM4wGDgL0tt5668XcffWrX10uziB8LJ0IdAjKIVBa2/db25KNvLroootCEUcr+ITP6UdqT/mObJkrHdImSNYMsd7xAHUxKPT//u//3r82h1E6Ojk9c9Oh2+g6dfPhxvorDCXzyDljTBifg8AuoIPQYWzuXX311f0HPDDETjnllH4tT5sJzssp5Htzp47cl770pXiPXtQrZG94r/5YF+oN+Y6B19Ybpmr0D7TgNd1zGNSRon/rCwOWET7ufH1cG30hdQb2V3uzES+g6/nOOOP9oziCGP9kFp5sQxT++c9/zhlPcR5ORtdCLzaG0lE5X41Npc6uYuz0a/QPnGj0ZTqVjSx6M53JukSTdB+bqDZ3yV5jQm9WMDvHnaOVU6kLepvC03QXQRhsxW6/ptvYMzaCuvyVc/2CCy5YogYcR87mm28e98Nx3D6+3ZyTLKEX0C/JY5uUHELO6xzsF05bdaLcl41LdYfS+UNuGytOXfxDvVO/811ugqYtpi/0Xa/no3FQ4YGDvpurNqvn23l0nnArobJCuxNy+4oC2SvKY4RhlQGb+GbuIOxOiKBQdSGEZaCiZW7mdFGUgghTFQ5XFnN8pmaBsFTh6rNBUUx7ZYFGeoEwcRBCKjx5LlCYXIyx8OSZpLEVxhFhgsLQ2r93/9JvjKm+lrUYoXDCAYXzCtH2GyG0QiPXXnvtuMfDDjssUgSE8AklFGY9U0jdc17jhcZybueDpsYd7tkcFMHWf4yuOU8I8zzyyCMjhLE9PvJkhTWrkaBmhZB4j3QWjplw3mGQxiJXWDgmFOEcaR7mWd6+kH3N68JUY70UYREhjmjIfzCH0oOEe8Naa60VLSEcUl+le0mVFJoJrpe5ySD3VxgpSOspAizym4VdtrEy0shcI8dQGK0QXvxR6LvQVjD2eMShhx4a4bH4Bx532mmnxecZ1lqU5Ji/gw46KM5jLQtldl6pp4OQ6VbCgeWOC3s+8cQTo07NMAya8yK4g16lpAnrlaooXeHkk08O2pS+SJbph3BzKQhCr/W5DfJGfri8daHBzof3kR0e40oOTQbh5hr4vVx9qXG5BsaRXsnxXXbZJfLzixEV4eZ4sDFU/0cufRfWprBtcq8YhBEWrbZGG3mv1rVzg/TAosDF61EhBB9PKYp36CJF4Y38fynKyxLkoVRHEEovpJ0+0eVJFTfNfTFggi7QGJqR0otHSMdAW+ofSglAP3O1NqQiFyMgXpND0pHUglEbQ4qX60hDUc8M3xC6j57wD/xAPTypBurWgVQD8qmiF7qh8SIb8HUpFoNg3FMHwN+teXo8FKOn95CHPCTmvBiosa7pEtK8pKTiseoz0SsTeADZQ16wN9pAT+gKHKNNBfoVesSX8HxpIan7DIK0Ezqqa9F12SGT6VMVw0Eu4pnFeI86QeySBJrI92hs1DE2L2SWFNFct2kzzQXQMrpPuN58g41Kb5DOqv3qV7/q26+77bZbpEOyBfAn6UZ0ZvqWMg90Hbq4moi777579N2aSjvNustxasP4GTfXkxLvOrOFOVRP0Ppv2wLsTeuvPcf4BL3MmsQXyP1B+oLfWPP+m2PHm3/0s8oqq4R/gnxRP8r94+tKkKhxqMbq4sWLo0YPu1eZGzKDrsiWwRv87qijjgp+BNLK8AeyZLZImnzTm94U+jN9lQ2sX9LxlN1o87i5ouEZOYIMHGPTYOmgfGBYffXVI9dQTqfcasxxvmBSCQeDYoIMnEHS5OiPyiTa0H+KCUUAI8JsLA5EZxElpjv4iNDCpDTPR9FI+bLyCUF/MdPpwu/1E0MBToNjjz02GIgcSPmMzssxduaZZ8YYKUCGUI0/w13eNCWJochZ5DcYjoU4U1AE5WJyeLi28zO8ZjK/Cxloxj1TsOS3WntqcPgPlCfOGusOvRJGxgvDpqgQoIxzTIuSK2dY/jvjlyKb5+/CZ9aCed5zzz3DaQgYtXMRIBxSnMGMIc2axLTMk7lnEIL/aCkVZ99xCCh4LT8Wc2ZcM6ox2zSs9QFdux/gbOCExMQZftattbrddtuFAWYMCKu8n7lebysTjCGnLkeiOVAIl6Lmc7SIJsyDpngjmFfKMF7COABzT2En3Ah9CgtDgbClrAyaI0oHuiVvKPAEP0eEz4dBv/BqNSLS8YLWKQau71roR78ommo+cE7hZRykjFPrpwuKAp5GvnB0Ec5ZL8J/PBAdTwbr8JGPfGQoM8aAsaEfnE+MDX0fJ1rVF7ycU4eyyAHG8Uf2glx39ZRSgdR/82n9MqrxDTzA7+XAt+FYY2j8OAvNqbVL2RwV6ND1yC59M4cUQ31iuJNnnG14E/6A74xiCE4XZJPr6Q9eRB67rmKWyfsqboK5V6fDGqUPcYZam8aOMcNAUVgTj09nLGOLo80mgbpBMwV6tHmQTgo6CvpEr65l85JhQn4AfsV4An3Tb7LPZgejAq+YjB+tLDCn+H06eBiTbcMuYR1yvqch7z9dxWtQLyPHvg01Ip3TGjZXufHsd3RM5zAPeZ4E/pr8CT9wvWFo815rmLPbeekVZN0wcEChK3AtdNrtR8VoIBfxTOuqSwfsD3MNZMsgOT0I6Zixvjl35xpkSuo5aEi/5luO049Td7D5jrbJGzamzXm1sehjnEA2W6xN44eW8T80S+6yD/SV0yVlI/1tkM1m7NB1bvKSvbO9T7+nU9AFuvPZlZ2cX6nrW2f0upxbaPfFXLsHep/PyWO2inXKX8E3gZ9YqzYa2UYcQD7j+AHnpm/iNY7DA2xOKCBuU4yNw2FGhpgL+uNsYXw52NwbfYIeTQejU9nc0vAmOi7b2PGznQOYtgTDbA2Ijr773e/uR5CYIJ2jVHMSzTdMtAVg91Yf3vzmN4dhbDEg6txhmC4o6xR70RUgSsFuNIPHZ4T/bJn8XAsJxfJSUFGsMILpwuJ2b5RaCw1DUT3e7iZvJ0I3rpprWAQWpt10hOiamIuFgTlxMFDKnXMmjqkExYCTw5hhPrzcKXRXJrh/Y8nRKiJCRX/GKViL1h3lOXdMCAYMhOHKkWbczMOBBx4Y58FYzDXHi6LMwxhKfmZuCZWMlmPM8og7F9pIhuya3lPyOQbbcI2MLAPHciJxAHFOWcN2ZinmIoPadMzh5Xi/xQg5bN/4xjeGYY0uePkZ9hR1Bd/QDSbu2LxexcxgBx2N2RnP3VUOQTSID4DdFFGP6SRAN3gpxwqDwJrFk/ET52L029XlTIBBc0QA4zXmFCgGIs4Y/s6HJkUP4E8iT3xOWbEOOKbwDb/lmCRcRR44p/VAoHv/ute9LuSIfnWR9MpIJes4FNwDmrLOvLbO3Iv7JbSnAhnCqQpoWj+Mr6gba2mcaLXdF/LFmFOg2oYv2Zs6AEVSxKGNAjKE0kkv4CQZBA5G8+P35tLx03EEUQY55cg/Bb1tEigw6doUN0Yj5U8BTHNDjrsW/sSgmKmO0IXISk5xML/4kGtWDIc1QHfD/yns5Ar9EY/Zddddgx4gd4bRlM0+myAcfW0DYLogP0XEUvoZH3gZOrWBgIbwB7TvunRKzg08BD9BR/qMh4mUxW9m05cVCYzzNLTxiEH6hM0c/BTonJx91qsG5mGQgY8v5Lnx3HwN5o89QDalfAJz6H3y5WF9SjgeX0eLnP7m3z3hzwzrYfAbvBvwFb+rNDEzmB/N+Fn7bdjEoQ+YE7onWhkFORfmKenGZ+TDXMhbciSdFmgMX5mMzmYL57YhZyOJjt12uNoMxh850dgKxomjA+j5HOCc3e5fdDXd29pyXNoO9DLOjS7co/HCD9l22mzHz71wwJCb7TVjPXfn17hmwIMNZWOg35xIg/qStOT+2LLsCvqGcaD74e35ZEAZLfi64uPkufOyI8gdTiI0R0+kpzkf3uU9/Rad4jGDxmwmYAtxXNFl9Iu+gr+4Z3abe6Lj6gs7bC5oGJxl5FYGPfL/25+VQWpe85rXDMwrnE8UBTOKw2U/igCJ3G71HwrRThw1MxQjs1/LpEx8v2hp1oQYp1aEXXPooYdGbqjCeIWIoq/TwVlnnRW5jvIii4ESuZVqcxQCj8LACqCpgVAWS+RDy98tylHkXKoFpF7Ef//3f0ctD/U/FAksjDv6Iy+7MN2JK00f6tkUAzPmQa52URIHjsOK3tTaKAwscp7zM+OvpkmX3otiFQUu1dFKeigML+atGHMxP5qaJeZL7YTJgAascdcswi7oTV/UWMm+aIV5N8XYjt+oI4Um29+3W2Fo/Tboe9exBt2jGgKKBSYdFWUw/qt9VIyKOD7Pgw884hGPiGLsalW1z1nb9Js1nPVPspEBaKINvALfKEI8Gnr52Mc+FjVg8AX1xBYtWhT05xzD5r3dFHCV15+8GO2jL7Rl3sEcq78jt13NDp+jme655Hqr5ZK0MxWKgRrrgoyRh6/YYjFiYh3iRW95y1uaIvwj/74oKMEDR4Fipo7PfimGWpSNoQWzl3dTPFJxRbyju56f+tSnNj/96U/jvtAD2eBzskFtOXPfPr7d0BWa8Fq+/t/+9rc4z6jA91xHLY+ijMdnaEH+v1oJoKCmWiXqCxRDPmobFIUq6pB06XcmcF3j4x7IKLVmvvWtby1xn7Ut3ega9At8ohggUavi6quvnhjVG3HttddGHQy0UQy4/m/pE3jNbEBnwjPUkXjCE54Qde0uv/zyiW9v/F7tRX1zTWtTn7MPxfiK42p9oBubcbJ+8ULv8QV1+7own2wIx+DV8Itf/KJfmwOPHQT1YdQ0cYz1nboI+lFLDh/w3jwVwyl+QwfCD8yV79TBpMd7PayhtbaMQmtXDCkSnaBXbb/99nG8a5FNo8i22pZum2++edQSpPuhoTbUYioGesxNMYhjnnN9TtbUojIfeDPQldWiO/fcc+NBObOF+jq77757XGuNNdaI2n+rTRQ+n8/mnoyTNuy7Lh0O+tx4konksffG+P3vf//E3d0ERZ3xO2vOOlJ3J88x06Yvf/zjH8OuS91BU4uIPfnPVo0goHP5Xh8UyaaXOCb5TrZVVlkl1iF/QJ4XvyFjdtpppzg/nY6esPHGGwfNWev0RvYQnYIfIfWTrbbaKmqstoGG1Ms0lmoyefBNuw8zbeox6jNaoj+xo+kqRxxxRP9e2F3ol23X/f1M2kgRQeVG47/wTB5F4bIJO7FSTOykFIKa+HR+IV1J+LAdaV7RhOurP2H3sr1jMBPwmtrxAR4/KS+uleFz4wShbKJDeEV5zLO2ynQg95EXlGeTZ5Z32E67HX7eZbtovJK88nZs7JAZayk9ck55TM2LHVc7e35rN1aankiObmrAdCDagCfX2Avr48EtTGvi25UDUh/MiZxVHnsQDcObbmxyRyphDnnZ7Ux7LRXH3PCAGzsRNEIPeZ55lQsj7RWDaeLXS0OkXX7PMy/CQk0gnnW1gjxmEuzsZQqXY/RhGAov7TdAv3ZdRRPhKe5NZJnG++9+c10nTxKdoe/oN4FORBSJtrBTLy2zYnrI8ZUCii9Y24kMje2GbosYsVNhjtCciCzrXqSXMGKRIR7rKcoSzLuIImmoItqEMpMxorn8zygvdCt6oCgNwU/wG+ew+6ovfmsnB71IMxHNiAfaKS4CPK5pl0xUnEep5r1NBelQdoP0W6SCOlR4kToh+KHUWbQqvNoaEHKN3qSwZcrmIFgrdn0SUh3knFuPIh48al9aZLufo/Z5rpDXE6Vj19HOoTm0OwXGVii0yLzcLTcfuYtr3I2LiMNBsBsn3VBdH1GkoqqmK7PJOiHvdvLszqnfhG/omzQekQPkknkzh97b7UcL+GhGIcwUzqduVcpbNY7IR9ermBx0iOQTdAzzl1FAwt/Nqag+O9zWAn0j61YUpTh4wnQhclREIV0OXdgxt9ZEsZFVRcmeOPLGug/oyS64qEO6piigBD0p57viRlh35hWfNn4ZsdwGPUJqH7ltHvEQY5lrP6MOupDeIoIDRGBkNB8+hRe7NpAPds7Bd3QbQGN0C9edDPgDOwIvBrSHZiabZ/3K/pBL9F4RRfSkiumBLCnGePBW9JOlKsCaRyv4gKgrumWO+yCgQ/YJG1UUBz2GfEpZTncgf+iL9EulRvAcshhtjgqyPuU9mltWsto6MU5aF/lddy0N+pxdQS8S8U+Hw3/RvGiUNqxbOhGezW4wlvTsuYD+dPsk0qk7lvQR9qU+6A/ejafkek34vXn0vYghEOkjDQ1/8Dk9kW3KppTaL2OCrSCLQmaCeyQzgN5HD2oDr9IPdKbNdt71mc1Cz0J/Ut3pumQfXVsUKxsJrAP6VvK92WIkR5AJQigWKcU+Bx2jI6g5TdrhaXOJNnGA8C7KpVB9EyqMlzDJRU6pNqCznRTMg+HJmAGCSK64RQLLarGPAuOgP0LppPtMh4kl3GcyAWNOgHqdwpdwpDwxBNABgSdPnjLE8Leo9MF8CL1jIFl4DHRtNg40aRsYAAYmzFHfKBwrKrq0JYyeooQxoW8QtohJMLjazIBxJHxQ8WapU2iCY9Qc+VzeO4OYsS30kACj5FJ2OZgGCRVrjmJOCOiH+UzhSrniFEinqd8L/UYnUj+kCzEW1WrxPg191yPIzasQR/fCYcC5iAFS0glm9+k4DR1guG1Q8DgJOALcL36E2TsOU8fQB+U7V0wOPABfZxyhCwIPKN1SZzl6uzAXnDeZZiVth2LNQYLOyA2pWXkuDkxOFbV1CD8OIYIXb8HH8FxOFQ7IdDDoF8HveGth0aJFcQz6Rnv6qw+KQVPG0TjlznXaNUdGAfrG3zgMrJukPYoqg8I9MQ5dQ2qS60sf4zTDS4fBmkTbWVPJ+Sm9lCoGlDHCw60Na4Ls7crB+YbrcdRY1xQlioexs9bca6Zzep8gH/K+KVXkJ0fiIBhL59SMh3XeXduTwfgYM0aB1DC0wwmELrw3L+QQxyDliUGnr8aaDuNeKFizAUUQX8RzySPOBHn7aHGc9INxhPFJmjbvQu39F4pPGeZktfEm9dz6YvBZD1IDjC+Df7pAM87PQKDsO4+1rNFlk/7wHevY+tZP/IMMbDvD9V2Njdk6E1cU4Ok2q4CuyEijE+IdCXUkpWwC/cHa5SwGsgPonO30roTzZYkBugO6ADyXU5ehZA06LnUkc0SWoB1GHN2R7JgMUpXpDObc3DsXJwGdiZwZNN/oJW0i/ZE6Qy+aKyNtZQL9kF4AnEBoBuieqTvQQa1Nds9kctH80TnJJa/ZbzZEPeDBvNI1/B7deM+pz3Hke/ooWkpdZSpkP5yLPJuOLFvesN7wWJtyxh9snLCzOc2NM32MDp7Oco64XMtzAeumPZdka9rabfAzsHmAbco5iC9058maV0eJ/pSpqOQ0nUEKl80gzq7kFYA/0Cd9pyyFe8yaZ3habkQkXFcf0Fa22QIf1E/OK/pT+5r6Yh2A8aLDLFNHEIWJYqWDFC6gXMnlZuSll2o+YHAtekyA91Zlbh53SjoD2cJWnJqxQamkoM7EETIICD/rHVnYrk/RMzmTMaDlAR5LO2q8hDPJVaTAa8aa0cV5wJBLwkPwzsuoZlTZIaF0U6rtxJsfHmURAc6BgXDOcUiYp0E1OEYFJVFkAMJnkJn/cXTIzRXQlgWOphmv1h4hhvG6Xwqxgpa+b8NcMUwo0RQsle4pSRxndkAwEsYxWqYMY3YUYrQjEoHRiwG3QUg4Z0bVcLJaA23Giz8Q3piYzylG/jvWTq86LJREfeYgZEhy9ngvklDdIlEd6nDZyXd+jHdUZx9ng+u4hsgM98IYBMaE6IPcFaiYGmiMQxfNELScE8ABzDkwLBrP79AS4x+PxAMo4mos4AWUccZ4Rq/hr/gKp401jX7NOyGOhzPeGW4ENmWE8AM8SL/wAIah81K89Q09qVGG5tCaa8+U9+CHxsB6k09PUST89ct9iWJBa3ieqBDGqXWLHq0bbZicMJboHs/Et42dcxgzMg4dM04ZJN3Iq2UF8t392BnEgzlsOVqtVQ5ec9lWVOgBnFb4C+eeNZcO4i7MN0cNUC7N4XSUZ85JsoCyxCFlDhhpzqEPoLAwujFXlDrzmE5GfcefZgr8DR3gi17jxTZT0ogdN/1g3EDHSCUbUu7QJcgsO7XkVm4k0e04D3zGgWPupwt8Bd+g8Ns0sDHCEGj3AzgD8BzA69CJ+kT0vxVR35gLWAMcsfi8uhnon+PMXJo7MLfGH6wVOiZeSW/ItY+HdvV35+Z0s3bxCcZgHkMmkE94JB5lnWfdOTRFfqA1MkB/RJMP4zPmlnOAExB/xi/MPWcW/o8G1BrJqMgEWs3IAdfxO06jugE1fRhHY87YN29oxviTu7kZRH/oGuWDgAbpFOwGsoGDTwQ7Hk3HZLvmhhYdm9zgxGHncAixf0aZQ9dJfo+WnWOh8An9xP/YA9aOjB80bKyNFwco2qeb2MylE1i3gB8KyMhsgJmCjqEfbZlpjlzfGrbGOXA4BTly9TNBf2LH8E204Xf6Tj/DU9rz4Tv9ZvvQBXynuUe6DUcgtPWD9u8T7Bxj57uuI2smcA42Nf7CfqFLJ+jJdA39BfSvv2mXzQX0ftImt1IuXL5XH0FOdxnQcu/zj6I0Rl5fUfajtoLryxG95pprJo64scZN9q8YrnOS+wnqPpSJjvMWgm2KYIk84rzWuDT1GB772MfGa/0rhDNxB6OjCO2mGPRRW0XuYRGYUWMB1MVwbnmUhfjjWvIpiwBuChON+i1QlK2mCMao31SYaHw2F/jJT34S868Pr3nNayKPM+99RWxFEMZ9y39v10QqSkbkpA9CYdhRo6cw6ua8885rijHZFMU51g9kjaCirDW/+tWvYp6KERa1U4zvILzhDW+IOc7r64u83MKsJo64EeoROXcRupFfWxhWfF6UuJFrsswl0HL2uxjUkd9sLPI+ahvezOHf/va35pBDDumPmTGUBz0KipLePPGJT4z8fbxa3aDDDz88akqpsYNvOGdRxpqifMVr9R/U7CiCrdlxxx2jzlP2J5u87+TFWhGUUcejKCSRRz0fQL9o+653vWvwn/333z9qohVDIdYVPks+FoMxZBAUQzXqGfje7ydDMUSbZzzjGU0xiJa412zPe97zlqgJtizbgQceGDVUvN5tt92WkPfWdLYE3q/GR9Y/Ioee9KQnLXHObJtttlnQAfrAL6YLvA6/UXMk4bW6AYsWLQo6orOYh6JEBq0UAzHy7NUYybmaKYoSGHUhrJVb3OIWUWNGbv+ge61t6UaOWedek1lkUzH2+nUqyD/1wdq/Ue8uebraDY6fDopBuUSdH8311DFLXbIYDVFLwnfFqGuKsbBEPa/aJm8f/OAHmz333DPWtffmlh4C22+/fb+eySte8Yrmve99b3x/0UUXRb0On5v31FcA//zBD37Qn/cXvehFzXOf+9x4rd32trdtPvrRjwYPLcZRfEbeXH755VHnabWJWi34GN6Qv5uq0fXPOOOM0I2yPp2mn5/73OcmeteEHqX+ne8ct/feezfFgO0fv7I38pospwu0Zfdkbeeddw5dId+zOegUaMb7zTffPPRSr5172HnRGtmtviE+7bN11lkn6NMc3XDDDTGH5BZceumlUSOV3GJf0L3x+amAXtM+phewmdo6+0Jq6hvhu2RafmaM2YM5TieddFJ/va633nrN6aef3q/DNd1mjowxOa1uT/s7a/tnP/tZrDH2f86hZs6N8fHHH9+vLzbXjY8BrXm9yy67RC2jNt7ylrcEPaFt9Snpod1zTKe5vy233DJeH3nkkcG/EmxuOrQx8T37G69s/36WbeCH/cbAV7QrGbubptzNl+I9CBiyBZbXt1i710cwqYgZTMr4XEDBKoWkcjwOOuigviEzKmNbFs1CMk9eu38F+KYLzJEjyD1y4hDcFicDaMMNNwwHw5ve9KY49te//nUo4xaDgnxtxxOGMRNH1GTgWLA43J/inJT75z//+UuMwUJubVqiyGC8DCQGeH5OARpUQA3MP6akSPIPf/jDmAPGvEK0BBujnsJ1ySWXxBwzbC+44IJwbFpf1k8XlHO/z+tra6yxRhh73fn96U9/GkqaYzAoBb45A88555zmK1/5Shi8M6HJmeKqq67qKw4cCGiZUpCFKmubvFHS00mjPe1pT2t++9vfTozu5OAcUIicY4cSh39wdFD6yQ7KMmduOnYVvvv2t7/ddy4y8tJgyEboMygoHvkZg57yRqGbT2ejtXTaaaf1i0bvscce4Sy3Ziit+qaoH5pTMND6IiO+973vTZxhclhPqVh1m3Hg7HJO75elzGEEWf9kr+LKbTC03D8FpQ0GNR7k9/puLnMTIRuHYirO7tvGzXTgmmhI39rOAHKIsafwpKLQjHw8iPPnWc96VtCk/4OUuunCtVIn4lxAw/hM+z5rG97MXdI0vmA8yaPc4OGEtAnX/o05t+nktd+TLdOBzUHnaJ9TI9PQJOehDTX9QbvW+0wNnJW1WQOKMpO3+ZmNJ2vWfN3rXveKzzi4GfPGmR6ZDhvz0Nbt/Q4fcl76Db0Iv3Ss35Ax9KV0Amnkwu9+97vgx3leBcHpP+bX+1H4KMcOnYVzyzXyXPSb5Hs20NJ4w/PxgjTWVsbWHVcbSeQEO9K6GnRMu3Ha2GgkV9vHkaV0BDyDk4ITmU5rY4kum8e1f4O28JV01PlPPnMsoikPBLriiitC1yHfORzIBf85ntBPOosmw6c+9am+nox/4SN5rwutGRs2Xm5McYhynLXlpTHBm3ODytqgD6VDZpS11W74A17A2dP+LVvfBgsZnhsE2ejxbM+282i6152qcVCxOfGerbfeOvhHG5w/eIK55qRhmw06z6gNvabjiYOrvdlOz7HxZHPC9/TntLfmoimYcHhpfZTBnHjVi/DYDFcXlglCltTjyPCwZQEpIkK/FHTSP6lG0ljKBE0ccWMYv9B0ecnCT8vCjND0m9989JoQg1AmJ66dRbGEZKmJ4vNMmRgHqNcjRE4InRDZYvz36xuNCnnOfi8MUxqAkGxhdKCGgzQv8y9lwXgLIRSq6zhzUeg15sfYzHbcu3B+51bs2HwoGGZOpCq2aXYhQxij2iHXXXddhL6jZaGAQifVZZFOJYTV+HahhoF1ak6k2sijtg6Ev0uhkbonlaEwrUijsJaEyEt9cU7zWRjvxNluzH+VuiJXuBjZE5/eWDcFranz055j8yME/NOf/nSkBgrnFVorRFp6Vv4XTiptRFilMFq0BEk7cwV54frtnl3LOErzNKbSJ1cUmplr4KFyw4XRC1MVUq0YPVqw1keBsZXCIa1RLQdh2NI60ItUDHSJV0nxEAarpg/aRjdSe4Xfo7/EuuuuGylfipNLJcB3M+RbrR41I+ZzPq0368q1hEcXQyBSE/QVXalrZYzUo1HPSHpEFneXOuu37bXVhjFW0N16/Oc//xlpYtZohsFbF+ZEzSz83PHLCvpt7eiDulvmMWFtC68uBlHwjwReRf64bzoD+SH1S9h95uMLxy/GQfBxfMTcuudRYeylfOgDnuM86EhKLD5kfpxf+jJZLU1QOjM9Ag+iF3g/UxRDIVJe8EZ8M9OG1CKofGVy5PiYJzKKbEIzxTALWhP6j+dYc2g96zuAFAU0lWtA6HymAI8C1yRX0YB1praktSV1QKohWUGO6pPzKiQtrbgt/yqWRJveFy1aFHNHj2Q3ZN0cqVJSt6176e3mgOy/973vHS1ro1mX9Jw2P/nHP/4RsgjvMH9SMOky1r7UcnVcpM1nCo+UZueQdqwvzo0X6As6kxJKFo2SUuGcZBS+7/eupT94nrRjupD1L50pU1ClKksZzkK7KzI/GHZvagtaz9YW+Y9fG286u5Qf62sQyBhywLHGj+ygR6CdJz3pSWFnmAepeM6Bv5OT5Cb9xHyhu+wXHiJNXG1N+igZRPclB6Q2O5YdqwaUUgr0FbqEOWXn0SEH6dpdpK5LLvid/uEp+jXuaM+h4vho+7TTTuvbttakchJ0sIQxsSbQv1RLqXR0HvzUGJiX6cA1rSE2K15hDWnWrbnwuXVsLZo7ejy53q3xA+aPjegYqeGzgT6xT9AsOYRv4C8JOgi9TZ/wJfWV2FszhXG1XtwnHqK+VdpYaFvJALTmOvQd16Z/zgWWonJKn8WogKyblqeXNWcobfIqdXA+QKmT3/vFL34xcoJNAMjXVVhTLRKLyzEGog1KBecQhZzgRsycGhiFCc1zTRcIwXkThBBFsy2sxgGEJePKwkY0FuR0gdDVaMn7Nf9qQhC46rpQngnuhHoeGEQS63wKPfNLENzznveMuedwwMTlp6LZhQ73Rkmh3KIxT+ajWBhjRUizoPOwMUb3ir1hqvnUITn7lB9zqm4Lg2nx4sWxjhTDw8A0xjWmnqDsyJNnkHvdhrkm4Lv9wLAJWt9xtBDkBDoGzmCyphUPZygTLAq5afgLA2A+aIcz2JgAxwKBbwwJmRWBZuYD5sG44bEKvFvfnBDbbrvtxBGjAy1wHlEQOEY056LcUTSSJ+P76ITRhWbJG44Ta4GTiNLGCe09BQAPAMoW4aivnKfzCQoeZ7h1RilAy/qvhg8+SSGyXtSv8DQSfFLf0H5XViWMAcVB7SHrSj0jyrA1yeGUa5KS6bO2ErIsQBG3TijflJM28BI82BP9zEMb+A1DIJU5vIBCCdYfoykNfDoFBXw6wNOM0xZbbBFjzpGm9oM5IKOMG6ONPGMM6gOZRnEiR0Z1aA6D/tMvgMHJsZmGaOUrk8P4WEP0J47f/Ax/tuYpw9aazQIOm7YhZtytEzoZ2Ugpni7wDg5O6wn90Cfpl+YvnXn0O3yKw4LzoWI4zJ2xZGAz4sgLc4eHcwCTv552k3PLQLPeGcs2oqzHLDprzK2nNvzOOegs+C2njznh7EEH+LD3jCNyxuf4D+ATdCc8mcF0wgknBA3Rs0aFe8F/8RM0QldyD/rl3v23mcZYpStxeuDTPiNLV2R+4N6sVTIQP8bj6at0Wf+NP9lnw8QGHF3dXEBX32MAk+94tE0Ec2tM2R6cOWQJ4O/oyRwbe054vIOTEf04T465//RLOjHaQ3Pq0rl2Gu7OwSlJTjhuJnC+vB804hq5gT7uMEbmySbbNttsE3o/vutzepq1l7I74Ttr3qY1/cw9q6tj3vHS6cLYccTTI9AL2jE/rkO2ep/n1SdzbZ1Zl4AW1CJ0DNlOf9VmorO2QcZzcKFt+g6Hog3IBLrBv9COtZ928EyBRt0DfkY2th+wZCzYVXRqPM5rY9ZdR7OBVbNEEwYFhQj6uYJCkoQ/zQfKQEbYdjESI5S8EFSEm8n1LwI/jhGuJ1xYX4SSSXHpQrqKlJRCLHGcHE9h5/otD3ymkIZUJiDOWQzeCNsqTCfej0sriznGrTDMpijAETI7E0ixMB/jCKHdUk3KgosQ0aK0BY0MGo+F0MrCD1ouwihCI4WtJ+1qRRg2xQju19uZCkXJiRQeYZ1y5p1D+GL+3hqQ4rfvvvvGe2kc3RQvyNpB2Y92K0y5KYrbQBr5zW9+E+lsRXBEWHVREqZMlyiMO8Jy5wvCSo2ja+mLFJcMFa5t6SYVQti1Nea98OvkwaMA/9Amg5RD61iagOsIpRdW3+5HEYiRAlyM+IlfNREqWwRu1ArJ48inYlhGygB6nuraswW+uskmm0Tqg1BhaQxkAb673377NcUAihDhosTGOnzrW986MA3p17/+9RKhvVtuuWXk3h911FGxboTSF2O5v36kPUtJy+OXRZOHXhTreC2lqg1rlryxtoTYd1GMtv79kZnFuI5UKrUfpIP5XEi/tK1ijEeqhbkdFX6j5g/6RA/6+eIXv7i5+uqroz4YmjD20p3xPOfHG9U68ruZwrwJy9Z/9/Pud797pJSH2m5q5Ie6Ejlu1snixYsjpVndMLqWNHQpl93fSvvJVH18arrAe6xN13j5y18e8lZap7VFp5C6imbQ0VSyq7Ybm/UFxjHTooohFjoNvb4Nery0n+451l133dA7hgH/oy85TtonWkEjflsMtdBt6B9dkBnohP3iWLXo8DL6cvv63WYt4+nS1tyfz+g+Utqkz3QhfYwup4/4UTEcp1WTaKE140n2StmhC7Kz8HuyEO9Ne6ndrDdrr72ujLNjpSORJz6THoN3d+mhK9vJ2ZQl66+/fqQnkZt57mzohD7qtTWOh+szvbgY1LHe0ZQ0v5lAeYXkSWigfe2F0KwpY2tdtufm8Y9//KTlHKwtaXF5vPVPj8n302lt2akG47HHHhuvlQGhP3lPHqARctzx5IZjpAySKdJK8W80Rk7wJyR9jNryvGwy79V/UivIa+ufjkb3ACnoxs6aZ6ddcMEF/fPQDW5zm9vEufzPzydr1tT73//+oCGpi20+Qwc3FsZX2itdZ9A5ZtFuepOTIe9OHm4OhiY/rcvU5woWkgWaxkf2BYNg6CcYumkoYxyDDOTrr7++X6gUszchXiOOmeLKK68M51j2b6+99loiB3ocGoMXwVosjDnjs6KB04LCaHG5T3SjNs6g8VgIjSH017/+NWoycZ60lRPGoHx2gmo6+PGPfxwC1zk4c9Bu4txzz426LBjKMFDUuoXZrJ9UpNAWZXqQI4gw0V9OWsxZ7vUgwdBm+hwAjKn5gvvnnMrrqbM0XeGworc23+eISOc/Ovjud787MZJTw/xTDgY5Ptpg8HPq4lmURzTV7o9mEyINdmsEXSsKmjV52seiVcLTOmrT+3zgs5/9bOTHcwApCmmdcmhRSq2JQw89NPpDMVSfQN+7ILcUmM41tc8++8S69Ls0pMg+ykUq1GTaIANqPhtHEMPca/fTNrQ43lL5pXwNcuJ8/etfj9ocjjFnnNLqh6QM958RxynImaSO2HRgvI3vtddeG/OevJIDkWFPOaRQ2VSiPJHhaMTxM4WNJkaH/ueGGWe297WN1owhXSVpnaOQgxX/yBoJipaqKdP+naYuRDpE1ROZjvMQLrvssn5tQUYrmnFdtMToSRr3nvKtb+3r17Z0w//AvDCKbOYqnDoMCnCnEaf5DefqZBsOn/nMZ/r1hR760If2eSGeiSYm+y2DSg2vvB5+0C5GPKhxUtpYUB/FNdgnnE0c3GkItkHmZf0hhp+NOPyvfd0VqeH59DaOMfeIl9MbzGVbv2s3NbfYcFnrU0MHNtpTTnD4kQPWnzYZ6BocymSw3+oTnpDnzkbGrDdRW5BTj9OuCzxgpkhHkPtO2TDurT1H7A4yuL0mOUxHqd1nPvM3NrJn6/wUvMEBSA6gJZvWZLyNJxtwubY4TOhQgkNs7NIhrVMNHbJZzDU5Mp0+oWO6CH8BpxNe4zypE3ttUwn4Q/ASn9OVsnaZZlOQz4Q+TefJzydrfBX8Fxxw+uF8CRsTHNr0MXLx6U9/+sBzzLQtkRpWrhdhUB7JLo0iw9uEWwkRK4MQ70eF0Fr53EXxnfhkaQjpLspzhNC7vnxQ4ZxFsY9QUKHnQstBqLfUNJBiko+yb2OVVVaJx8kKZyuMIlLD1DaQtzpTFIU9ciLL4on3hSiijROEThqzQkxx30UwTnyz4sDcCisvxlGEg6ItYf8LCUlDwqOlwaizobZPhkWC8FbhtEWxipSr6UBKijQ+OexowGMwhb8LexUmK39XjZ9BMKbCIYVf+01CiLfzonlrVBsE96a/1p4UEOHiQjaFdhamHuGa6qm078k4SCmbLwgpd7/WBRhrIeyZZpPzsbLC/ZtPYdLoRgh3UcAi7VJYtnDuUeFcUrQ8lhPfzjDaLr2gI/n3UjPImpNPPjnqY0mHKkpdHCO8WhqYdClN2LdaLz5HpyB8HF0W4R81A4oxGbWGHNOm37mEtAL0LXUzU9081lQor/BqeevklxoyRTmMEGrIMShKTaSCSd80VkV5ipB1KQv67Hsg+8idpM+iqC7XWiVkeMphIIuL4hivr7zyygjn70KKjfBx692cqf8inSzpQsoZHo7myHPpf/jhMLrpwrwbXzQjJSX5Cl1F+oBaRUUh7M+R1Gmh10lj04U5oacIV5c+T1dRr9D7itFhHrTUL/Ebuhz6lt5jHqW6FwMl0rWkGC9atCjWF1pLvW8m66EYDP3aidKnnVd6JrqTFuH///t//y/4ElmR6SIru5wYBfiVOSH7yROQ5i5F1lrP9UwPyO/BWiKj6XXDIC1XGilIBVbTBVxTPadiOMV76PIN9otUeHwbrNd//OMfkVba1kXacA4p69LW8GUpSXiZvtJlusAL8RkyU0oH+sXj6RppN61INCT1T7q/xs4z/tJv6VV0B2vMfReDul9OQiq09WTOEn/6058iLVx70pOeFCUQ2Gt4uzYZnEdqEr2FfqdmC/qTltyG69/hDneI1+S0lBqQAiVdUE1E9WRmw8fRi/6wwRYC9JecJI/NmxRLc5Gw3tR0mgz4dztlnI7QTmeaDnJtkAv4shRBslsfyXhrmM7h/PQQ+iVbZfHixWE3sQvRGjuYPNE3vMf/qdZdfk82sFfUGMJj/F6JGraZc+oDGZT0i77xBXwLTeET0tUcQwc1tnQ996FcwFTgq3BPalfRkdv077V7k7qMbvUN5oqnuFIUi84TulkKugWS2G+//YIJplI7CgycBUaYbrTRRpGX3QXlUYFHk25QKfGU6G222SYUYozDJPitiTagjEoLHiOi1BEoFIY2EIz7ofD5HcbAmEhjcLpATBT1FArGB0PJyRgHcJBhsood6pt5pFStSDCnGDqDggPIwiCs0chcLYj5hD5iwGgYg0Ofcpz1nwCjYDzkIQ+JdcCJwtCdCTA0tRA4gj71qU8FU1Gs2VpEFxylgxQgtMOIV1+Kg0afGKvOxahibHPGcapak4MUooR7daz6XIwn/ICgd98U7nR6Ybzuta0cTBf6iQ4+85nPhEKWQt9Y66N7xdAJenzFGMhB9p2xX9mBRxJeDF2CyFwovrjzzjvHHBrHUdeXuTjmmGNivNEMpXCYQudzQpR8oKxxtuPdlEiyBh2qA8L48xr94cX6RFHRZ/NIdlDsCWONQsJ5ST7MNcggfJbiqo8MRnRF6UdLnFnqqlFm2+vD+BkbBsIb3/jGUKDIOTKJYKcEtMfYHKjrpY6G6xkb4zWTuigzhWu6trWlb+aK4g3WFJ5CLiZP4yRLJM24P+OjxoZ5cT7jgCe5R4qdNclRxEmNr6OBzJWfCTh/tVz7xtk4ui6ZqBbFTMDo4Ww0HujV+RUIR3ujro+KG+sqUfjTeYhWzJFm7q0N9Z44BK0ja16NBmub49B/n+Eb9MXpwPq1TinpapMpNopX6QuHLCOD48lrfUTvlO+ZGjgrA+gp6rjRy42jmh1kivH90Ic+FJtR5IC5xcPo65x56u9Y4/Rpvzc3w+B37AG/Y7DSS6w/fMImAhmBLpyPDoCm6OrJg61XvMd8kyV0BLU2OAFTF2kDf3rQgx4Ujn3XtrGWjqgu9AVvw8/cJ16DZvRXX9w3HuGYFQXGBx9kh9nw4MAx7xxBHH0+S+PcWFtj1rPxMS4MbXPFkLbW6R70UkVypwNjTlclhxjQNpjIYDw++QtnPd3BnKAxmwYcejZb2RKujxbRsb5PF+iO7szZ6bqusxDAdsZzbRC3N9TNkU3otrM2Yf1woHLE0ltsGptPMK7WPPtzJmCj4/ecKPQcc3H44YfH+kND7G/zRFcw12SC8Wb70pXwkXQ6sjusf5vMdI9hgRHkNl5B50Sv6IQMoNtZ/9Y8e4FDl93DD9J2WKMZ8opcomvYOFVLiG/Aea0Pdqr1QH8YBnqStYIW/ZbPgq1Ehwb2k/sw7u5fn3xmvBNqdeXml8YOtBknuCfXwmTgPo9Wbj7SRtrhdcL+iuAs9zQ9FKbbr/vgEXAgjDfDt0FYVxm8yLMTKpwoExj5d8L9/V7OrfDBhHDEwuCjb0L1h6EQZIQPzhaFgUV/CtOJ/ri+MMcco3FoxsdYFAKJPM+ykCd6v+JBeP/tb3/7CJOToid3c9CYjGMrAjTCX1//+tcH3efnZeHG2hPqOlewboVFWodoV/hqMUQnvl0Shfn0Q+4LU4wQzcJU431hJhHuXRhg5FpL6SlMaOKXk0NOrfMJ3VSrS7hpYXpxXqlrg8J0p4tiSEa6geu4hvD/NnwvzDJTEQpjjjBv68X7lb1J4RPGXhTWeF+UgwiBnwnwbqGtzoNHnnXWWZGWo2aCVpThKdMdiwHWfOUrX4laL9J8XvGKV0QaR1EI4rzosSgLE0c3TTHSIm1sw4laDpr0XeG08wHpk0VZiEeoq0sgHFxanXEsRkEc868BoeZ+I8VL/9D+/vvvPzSMniwuBmm/Ro+c96KELHXcfDZ9VafIa/JWmHRbnkrxkELhezLaPHRhrDz2v31erSibkd7hvqzHdlqsMGtpXXMJ9CS9RErfTFEMx+hfMT4j7Dv7W9v0mvVMnuR7awGfyLXzyU9+MmQhOUFuaMWgXuIc3ktnmAmsWbojunNufANtozspCXktqdt0SGkS7WvXtmSjJ0Cma6nvAhdeeGE/NUotsDbfzxog9H88fhQ9XSpuMQ7718UzXJNd4ZpoihwAcoisKUZ6yB8gV7K2Bn6tLkzq9N1Gh5bCpH/FwAz+MQyXXHJJ2Dh0GzRMh5PakeeSXpbpiCtKs2bo3/RWNZek39GzBkGqT+ro6r9odEnp0Owqn0sN6+pt04E0NXLYuaQoSRXMvuIneDfdG08hq9SWI7u816x5ad0zgdQwdE6/pDvldce5ofvNNtss+Kz35Ht+J5WJPdAGXeq8886LshOpJ3abFLxh343S6OTqNd3hDneIRk6oEZm8QbmTthwwb6eddtpSqZrkvLmgW73qVa+Kshvt63TbHe94xygfccABB8R7ax8NsZWUuDAWShkMg/QzvAh9oXNj6/f8G3ijdSLFrXvdduProO96zYa3ZtrAV9g47F7H4J9qsFlH3rsOnYldKYWM3Ue3Mp5stbzOJO2mNwSrxdD+TD2EyQZhGDhPMFDnkNNHCZZPeOqpp04c0YTg9b0aCddee2PePqaO4cvPyz4gCoWogIJtkJLgTPRM+jcdOD+DNZVV95MLaFwaRxBlioJtARCQKyoY8JkvzsggeLvjMa7t2c9+djAJTKz9OaNLnZG5BuNbHishefLJJ098ujQyvx1TZOD5XRrWBOdzn/vcUJpn4gii6GPgGBPhkwY95siYni0oeph4npcA+fnPfz7x7Y349a9/Hf3wvcaonoeCawuy4RW77LJLvKbAEvj48ExAYNlISAWbwo3mOT3MC+WaDKCkDwMerxHw/jsnIUdAOyfh34VjFy1a1HeuUszOOOOMiW/nHtdff30UEnQtgncqJZZCYxwcr48U02FOII0BYoysGe85j5e1MaGwsjo4+R5tWPtJG2qF4Q2+wxvk7beVMnN39tlnD6wTxvhjGHI4mjdOw7Yyqu7HXCJpaqagk6RTTF8ZfdnX2qbX1AVLuiZvKMxdZZ6Oh1+0eXa7PfKRjwyHzkxAN1XDhk7HiFOLjMMSKP5Zf8G10XjbwVzb0i0dQQ9/+MPjffJnznrONs4C6924J9gVjBi6vQK/+OlUUAdMHZi8Lp1CbSHrmoGKn6KtdEhw0OA9Ng7TAUx3ZBj6Ld0xZUq30SXUF2Pc0ffZLsPAEHSfrsXxxCGOdlPH4/hAr91rLOTmXnNTwxjijWq2uP8uyAs6RtpPHHYMVBsn5IbPBALMdPMJXCMd9WwDc+61pk9shLQpGebkkjpRHJRoc/HixUvpjKNiITqC8N90xluf1mLqI8alDU41tW7oJOZd/RtrIwM1sqGH3DyeSbPOUi64Dmcd24VjB6xdzkPfoznHdmkGHbCD6RKcMpy9nPzt63QbBxReZYPHezYOXgOj6A10Imvcb/ELTiWOMw4k+hF6FDzSvma3Gdvc6OMc7W5i6gNbKceco0edRmNiXamxZ8xyjWnmlN7td/nZsNaPXT/xxBMjTUNONhRGGOFMwr2F2w2DME1hV8K72/Cb17/+9RFaJXxM6KfQJaknQidBaCEUhhlpMkUZiHziwkQj3E74k3AzoVDCdeWiFmKNz4UUFmKI3H/hp/ONMhER6jWuKIw28jyLQIp+lgUx8c2KBzSFZkC4nDDuhQB58MJj0axUkIQQ5cJo45G6cw308OY3vzlSfoQ1DoLwWDnSINRSaprQSqHUIMywMLhYnzMBXoJPSKcxX85TlOwIuxc2PVsI23fu7F/WXWpDDnsRfP26JkIlhZV3j1vZIDxa6p9UCTxbSLDwbvM9E5hnodHXXXddhOqiJf+FbqP7IuSitg55gJ8PAh6vFWEe/9Ef/gtCeAelGTtWyknOb4aCzxfwWGG4aE2qlzEcBmHvQpylEd3qVrfq7bLLLr2i5EwqT8hT6W94Hb6BRwgdXpYgk4VIJ/AscygkGYQdF0UtXgvTxsPk10sF9V/tBqlzg8KSpZIV5SdC9PElKRrC1M01CI9uhz3PFklTM4X7ls6AZxRlKx5pXDEzSJHBJ8Aa8qht67cNdK8kAbklPee4447rHXnkkVF7SyqDlGp8aiZAd8VwC3lgTUkfyNoe5leNPiCrpRytyLrUXABfkIIu5QpSdpABxjB5eRv4dDFU4lg6R/t7/IXO77dtsAWkqybo/xtuuGGcH6/CW6WUSB8DsgIfkbarBhl+gsdIFUJ/+BJbJGsHJdCeNBR6hb6gjZQrg+AY8kkKLDsFf8D30BK4jjQbetiKAulY1k4x/OM93qjmpfSZV77ylZECLS1GupQ5Nh50MKCrkZlqA5IbvmdrkgUzhXOo2WZ+peooN0K3Yyc87nGPC3sy9Wt0aY3rqzqE6jopW0AnnQnMfeonCwH0CTq5UgpSm6QhSX3ymTmypkDKpHUtBV+pGJ9L31Nvix0v5VPKpHUM1kjK7+nCeelD6IZ9r8YfepByddBBB0X6GT4tHRjoJfwVXd8En4I1aD7wCrqFNPFBSH1AupmUK+lx6EWpirXWWiu+G0VvcP/kGKBBcstnzksHxZfwqmHAG9y/VHu/s65yTBP64D7QN/6ijpI6znia2mTWnrEyZwmvpUHTvadCn/tisjotPw5MKEWOwgZtpZVgpOwhDrUk5Oi6EUoxQw8QFUYotw9Td16dN3EWIlAi5ew/5jGPCabrxiiEmLf8QOc0KYxZv8U4wKBwKmHg+uxm5xvt+x+FOJYl9MUYYKopsMapf3MNhmA6ENw3mlLgcZwhT1NdA8yBYQjWnH5jpphBV1maKxCyjHHMpWt8cuJyIFKIfM9IxYAx3mQqxhczm6lCnLRI+TIGwOGgHtJcAA+Qu5zAX+QZ4xkJigKGiZcARxeFoctwVzagObVZzA2eSzEy1zMBR5xxTQe/QsgEt2LAjASKF3mi9obPOIXkU09l8KNZfSTcc9NgEAjzzE+n0FBW5wvGjQGDphgOw4AWGSKMV3jiE58YxU3Vz5sM7hX9kpvGlDFMKVuWYDBTOhLWLoehdQPWNWWMIgk+J79tAJlbiiJnnzEwRuafgud7TuCE61DyOARSfjECu4bg8gJFCt8Gzgd8az6djCs6ODnpe8CQJPu6oD8yzLbccsuolUAPVHATDXHgcOS0nZTTAbrF4+im+AnZkECL5DKQf+RjOj4rBgPfZ/DT88HcgTm29o2v9d/mJekIwtsHyRuOGLaFTd60F4BNkU47xpV6JsBecX66FceLzUHrFq/FR9gWdALzbcMAOC84i7rX19+sYwWM5a7B2Yb7YAiSUTa90QujjRHqO33iLEtbakWA8WW0m0ebHIxX96d2iw2PI444Iuw3RjwnrvXKQWScrCk1g9LWNEdzsSFoY8KYm0/OQHRJZumT8+sjmB/0Yl4Z/OiJTpF0O12gDXRFZnf163ED3ml8rA36vHu2Puhn+m9cyOzPfvazsbHDwWCe6XTks80puhUbzOs999wz9EZAC4PW8mTAiz0sitPGPIE6O/QKPMNc0YP0l+6ejmBr33W7c2aTIenKGtT/YRuO5ooTUJ+zfg9aYJukTGjPJ/ta684xB7D+6Rt7jl4IdAb3RE6RK12kXWQefI9/4jvDHFfu2RykQxU/U7OQ89s9ug81MzmjyFV8E++xmTEV+pYnLy2lPHdq7HA6YQ6IThsAzJFSS5G1yDl/RPFwCln8nDUGBjiL0igAA4Rw/HcuCiTPMMXKTdnlMaCYO6ahECAnEYWe8sBgxUAIGAoZL67iYvP51KFE20jX9y4xLE9kXxBTLgwMcJz6OJdwj2jEAmNEEuaKjo8rCCFOS2sMw9V/760FkQHTeTLTbJHMJ2EtJxNUZM+aw5gwj4ywoWBhMt77ffcc04V753BKp8xswPDHcDN6KWFHSOG1NhgVnmiCp1kbBMbKHBFEqVbkUGMUMc5zh28mQDfGlGKB5ilXZAo5QIAS7BQvgoyRtWjRongSGPlhF+fiiy+OTQDyIxt5Q+kUqWrOzDMFXsQPIec8BB6HMGXf5+jTJgPFcL6Ahij56bgYBDJLtB3ZSK5yxoqwJePIulHAICLzPF1TdMRs19504FptuUdRpNi4pzT68C7RXXZdKfmUNsaQuSSP7O5Rzilchx12WETSiBKjPHMc2TVGL2iH07CtSI6D/MLzFi9eHLRI3qDpdGJUzAxoytySKxnRMRmsNbKC8YFPtWlyrkHZdg1A73hMysGKwTAf1q11kZtGkBtJvscrrfFc0441vpr1317r5pujVZYCYxS/T2ccQy0dKozWdPb7Pb2KQ4o+g7+K4uNAxJfYIQxahmL+no4jKiI3D5yL3KAncL5nAV2/Z+gPA5mZjgy78vg1uHY6qmyQ5+cLHdYrGcZm49TBt42dhyRw1hoLMptDSAQf3dz44/uisXIszZm5YHgzftks5oSugC6mgt+bb8dbo+iODstmdB5RYDn+9G40hI84lmxu09xsQCbgGXN1vvmCKCj0TV9G30COe9IVvc2Ye2/dkNWixeluPscXORm664BOl04Oet10nfPGjK3PeUt3oB/yBzinDYJ0qnDs4R+5dvWH3deVBWjBWsMLbCSwr0SDDZIxIsQEsbg/9Oxc7AMtj/efE1dhbE+KlTmRvAjQFRuKfmDDIp3MaMx1HWtc8JAu3Lt7MIb0PNenH+Jrw0BHp1MBXkZ3Z+eQjfiN+1G43Tnd11SyNdEfRYp02wPOyeJ/GxYX5iwax2PRMHNMQKVvN0oJf+9739vf7aQQ6mzCTotH0iXTFKngpij/Qskphhbu8ccfH54vsNARADi/G3W8QczQYaFro8DAmCDN6+mgvci9br8fF7in7BcHibEfx37OBQgeC4wSwZjAAMYRGJoFypjIyAc0b7eE43Q24bCzRa5X695a5JyhaFkflKNcIxhUm+ZnQ1MYOMY/KL1nJtB3wgookOkMxaAx4i44tzO81D0SGl1hsjLAGNmJYegYQ4516aWzAYEpYoRC51zCh0XDEEZoTYQQZ6i5pzz5nJJP6bBGPP2Bo4DiqPm9/3Z17AyjO/PqeJsQBDDlmpPIcRmNmlEqw3ZWlgU4pyhXdojSWS2aAZ8y7jPFsuTn5Ec6PcwVmgGbPXhugvJD6WYECDGnyFFYzLcdK/MktY3850iiUNlFfu1rXxu6AmNMBCKlhoIOFMrJjK9lAWNtbYjG4shzT3QUCnLFzGFuyQFOgwzBnw7MC9lEyaYbdpvPp6vftcFBRY64DhlBHlYMh/Ghp+P7dLKMniEPwHzg+wxQPNruNYcJY9Q8MaK688WQoeOxS2wY5EYPh1I66swTOQLoiSPAOdkmHi/NeBSJrU/gmpm65TNyn/zJiCMOCTyI3LGpkDolgzLvaRBsRGdqsHFwbWPiHkQt0Es4Qji3RjXMxhltGUQOcO7g87I78HkOIVHuNj6A/KMXkB9sNlHHZAGj3m9sPpoLepz0OfJilPWLrjj3bCShITAX9AgQIawfnM1S00Sr0j3mWoYy3LW5Pu9cwrohaz2xN5/yBdYsZ17Kd2vBWrVWjC/4zhrIddcGeZgbyY6Zrsy2FukD5tGasXlnUwnYRun0oMtbj9YSuA4e3V5PyUvQm/Ny9KQO2J0bv+MAoz8aE/fKocuZ0wX9RCQzm43/w5gljCl9iPOIXZPA64yN67iHdFh3Yb3Qb2U0GH+b5O3NsC7ct421dikCzk39o4Nxgprr7KPXo9haYQFZxIRz5tY6sZD3NgwupZ6Hnqef4WCX0gJHCHY9hd4hhpw8qWWYqt1AYVNu1nHQnkAT4jwGiweZ19KgIAzfGdBk3LxfmD2Bj1BGJTzH8+q5V0Y5YZTMZqoFnIIuYawmm6xxQCpEKyo4LBA5RxCHo2ixcUHSNkeqBUqpSEWGw4Wx211fywN2zYQVUqIYqZy0bVgXBBx6p9SlkYa2RoV1rAEmzkjkZMbE5wLCsSl3eIP8WQ7lVEDsbmSEY4LSwlh1z5QY82LnKvu4MkAUC8HKsc+pbiwIYIrrbGAHVZ4zPk4IW5+Q/JUy7XqcItatHSaOSDyf7CBj7Ea95z3vCT7NAKAk+Mx3eR4Ktc8IZs5LtOtYws9r6wudLS/gu5QHa5xiQhBLh+IEGTUSaBxA8bKGrA3OHrWdAO2Y59xJBzt3agdIB6PI+++eOV29pwMwitQnEAVmXjlYKFYMBwqYeUcXQClbno48oOcwMijKoI90k4qZIeWi9dHW/6YLsojMVzMIXXH6atab3VBrTCRiRqRMF/qW/ZtKN6y4UT9ubzqSJxwfjCEwD4wUm7tSUzjqGT9+Q5fI3fA2bCyTIc5Nvqdh4/N07HAi0k3ydTpr6IZ4lWs4XjouhxF5R0Y5JzuF/i+6Ea+xE29DQR/REVvH/eBBzjcZ6CCZ+aCfXudY0DXwQBsh7oeBvaKCDGfEs/vIjDPPPDPksXHG5/FRdiD5LPWIzs6QpqOR5SKGBAGIJk2DfzLgI2w6jnm/S2cQo3yvvfaKOeBY4uBjYJNlaRPNhv904f7SlhxHuHcRWmSu/+2+mieBHBxmnBLoP1P1cj1Zm4OcoWS1zS782DrkcBvkLBoGjkCOYWuSfsee58jQX/PEQZObudYP+rF2wZrsRmM7Jp1cAkpsTE3WH6n26C+vQQe2IZlwLSnuNh75C/AddJrjgEcIRNEPDue2viIjAR8QdS+FLtPnukCT7t+x5sI5pqJ968v1AH+zbswdvgvm2FrgG8FzrMupENzXhTEzRpEFYiKyYF7CoHGggN1eO7D+m3xMWIqWAfN55v8zyBhePGU+QzgcPhnRk0iBYEBdlzePZ5IHF7NgOGDsnEgcUY4Z1XDDmDELyqYdSP2joBo4TirKuXtu96eLrqBjxOrjuMGCTYHaVmZWRNhRyGgaUQ25q7O8kbRkQfPc2pVIQwIoQRwuo9LvfIEDiKAmhEXJUNDayPvA4L1uRwZMxwnaFpKUMUxrJrvAg0BYYOLGl8MqlUzhwZigPqcCmcDrHIMxW9d2/LtK6IoOc6hxsjP2Oe4pA7MBQc4JZ8wpXgw1AqkN1+TUz7Bkob/WiHnDn/FjSiKD284eRyra6YZxmzeyyrwT/s5LkcfXyQn1CJYX3D8FRsSL6CVOMQoDYc8hMlsjeFmCc4dMJu8oE+Y1lQoOErv1CfyMokRWa+bGMSJ4zQvHHbnPGKOc0ResQwonGvQdZch8W78Pf/jDJ868/MDRRf9Af9JF6BHLuk7TigRrmP7GSUvuoJlUXkcBpVlovjVOl+Nc4HA0R+hL3TE6KqMQH5GyyPjBIxJtPjIMjsnjFspaXZ7Aj633HDdjxjhMncxndDQ2hnWOF3oPnETWVW5CJ+h2HDRAZvgt4Ee5+UsHT9ntszSgbGTbZCDT9EUGA56kTzZ/fJbOJOcmpxikdDXOaSlP+sfYJJv8dhiktDAmOasAb2NMZ18YZOwePMR/htuKCvNqk8acsvM4/OlnHDPGmL5JHyPXpRST2eaDjLCOU550HQ7DgK7YZTbprXtGOb5CbnECoCH9MZ9ogd2IjtDMXK5r9J9yfS7PO1tkX/BN60vUDTs7PzfOZLCNOA9o4kQXOYWelWzxQKYEHaCrJ5OPnLhgjQgMmY6jM3UGa48+x2ZiW3Ag6wc+bn0CHQGPSee+tdl1mNC32DU+5wiyCe+zYaCr0VuhHTlDB0GLZIj6VvqXDkxjYvz0R+QhXRZd4TdtGBfHkHX+o/FBQI/uF78xFu5rKtvQ/aVD0/k58doBMRyp6B6vMWa+nwoxs0LBMtTbhHafxoCQEJFBpRAhGjtjyUwtSEYe5Q1hZRgU4uH1M4gcQQYaQ2AwWDwJxziWwBZWKUTQ7iBCMIiUT2HmPGEG1PlHMaQNllBPO0RqGQkDy0XgnhHuokWL+sbEMDiPY9Kg1fd8PQ7IvreN3rlmduMGNJMeYfc5DhFa+mEtcHTwAqORNmMk+DASfXXc8gKmYw1SyjAeXnAO3TbatKOvyXisO4rWqLTlWqn0YZj4w1zRJScOJg0UMOdmWOgjZun1IKXCvaRQIxhTyVxZQCHFz9NRQ+Ge7KlXo0CIPUOMMCes7bQSsu25pogz2ijHPndda4Hs4JhDhwqEUgJsHnAOcdhL/RVFRr7YrSKD7IhwGIkIYBgKOfcbEXfmfnmsL/ebTzgijDm63A8hTUklP9338lz704H1g4fhEWQw5UoYvzVlvkVdpJPOGqf0KzpPdlMks2YgY4nCDhzLHEqih8yb1DlynTPSdWxC+Z7xsDzBiHUvWWiSwxKvsdM3V/xrZQTnDEONEYEWuuUHhoEeyFi0kcdwyeKcaBLtcP5yHotqzBTELFNAz7Nzje+PMndoPvW7OtdTw/pPPkCu0o/NK+NIHUSRumwKu9PmyPynXPYb8gDPaDuWyQTHAXkiWoesZnOk3gc5P4y6NBLZK46n4zOIXJPjGfSTgZRP9NIPfWVTiAign4kyJXcYUCLN0s4ZBHoUOuOMQIfSkjiPOLVFGnMce432yFtOrxUd5sS9srnIBPwcMgXI/NC5bBaJ5snyBEC3bEdWTAVzTocgf9hyIo2AHkBnADYg/oF+GMb0w65TYzZIXRPGhV/oh7XFWWodiZ70GXrmPNBfzXecZCJ+ssyL6F/rIW0qvxvkCKLP5UNa2A+cf6nbjQJ6KJucHQLWpuwimwUicdCQa+oLHmLe2nTSBRudI0hf6bM24MiZQf0xNuQ7WWGM0AZZrwQBOhJ0gjadk6+DroKO8SVAZ2QQkD2ZheC8dB3jwiZBG3ReY9PuR77md8koJnSP10w1fsaITsVXQy9prxfrgZ5CfzGfzodHTYk11lgjntVfBpZ22hRFuykMtNzPTfjKV77SFEW9KR1simI78emSKMy/uf7665symc2f/vSnaIU595/BX5hh89rXvjau4VpXXHFFfA7FWG6KUh/fuUZRBuO1tt122zXlxieOnB6c93GPe1ycpzD7uMZHPvKRpjDnpii0TREC8az9ww8/fOIXg1GIrymGfVMIMc5VCKIpinG/j+PQilLVPOMZz2iK8I33Reg2hYj747+ioSy25ulPf3rcaxHAzaGHHrrEeCyvVhhXrJGigC71eVEMmsJwJu5g2QMtFIEZ9I/29asYbDGWbVi3xVCLY1ZfffWmKO/Nc57znDi+CIymMNeJI6eG3/rdWmut1bz+9a+f+HRuUJT75olPfGKcvzC9pigYzX/91381RdDFZ6961asmjrwJhenGOjEf7u8xj3lMUwRPf22v6M19F4O72WuvvZqiUMdn++67b/DnmaIYXc2LX/ziOBfe2L5eNtctgqsphkFTBG/Iky996UsTZ5gcZApeVgRc893vfrcpxni8LkrdxBHLBynzNH0pikNz97vfPe7XvR5wwAFNUZbitc/ItvaYjHNbddVVm5122qkpxnassVzzv/vd7/r3SMYUo7z59re/3RQlvymGU7PlllsucR7rytzn+2KQNVdeeWWcK4En4o1F2WqKwtT8+c9/nvhm+eFnP/tZ87SnPS36bL0UJTHWTN5HbTNr9L53vetdoY9tsskmzSc+8YmJER8O6//4448PmnQO/4uR1yxevLgpBkPzute9rnnnO9/ZHHPMMU1R/pv3vOc9wWeKIdO/7mMf+9iQF6NAn+hTaBdNkl15ntqWbsU4irVRjJ6mGG1NMbwnRvJGkLnf+MY3mmI8NR/96Eebo48+OuaPLtGeo8MOOyx0baCrnHXWWf3v6NvFuGquvvrqkFc+YxskTjrppOZ+97tf/3jtHve4R/PqV786fvOjH/2oedazntUcccQRcTx+VQy15slPfnLz3ve+N/qHNosBFd+PAvz/0Y9+dNzDVlttFbYF0EOOO+640J3a/SlGd19OriwN7/za177W3Pve94737DHrn76+4YYbxmdtGVEM+OZ973tfjONUYGM+9KEPDbrL6+2www7Nr371q/gevaCx/C6bvtBZ5so2Qlu77rpr3EfqnuPQjCm79ZBDDon3eGLy0nXXXTfGjbxml3/wgx9szj333Fi71sOOO+7YtxFWWWWVkO1dOwE/xcfpNdZk6jmjNuuB/ZF8vd18hu/i229/+9tDP/3qV78a96NfBx100EQvboJ+W4vrrbde84EPfKC55S1vudR5u+2FL3xh8+AHP7j/3r2kLeD3/AQXXXTRxBVuhHVvfBzn/smbxA033NB85jOfCb8CvYmOlOfNa2TTV/Y6Xui9c47Cf/Axx+sb3taGOXnAAx4Q35sTelVeb9L24x//OBhq3jyC/vvf/z5x2huBgd///vcPxmniBsHi+8IXvtCccMIJ0QEGoAWNKSa+/OUvx+QiLEbhH//4x4lvbrwGxt3u3FOe8pTmm9/85sQR00cyXcyIYU4pT0P8Yx/7WH+SGJGTOZsIMkTrWARqDJ75zGf2+zkOzSI+/fTTY568959QXVEdQYyv5z//+XGvjJV0OCzvdtpppwXNcjC0P+ccSiVneeGSSy5p9t5772BSGBO6Z+B0QVhQgBnsjD4KNkHgPgiQ3/72tyPRFeN95513jt9R0jhp5hIEQzo+11577ebZz352XxhhhtZDG/iN/lDyHcPpTci0FYkVvTG+OFM222yzvvJlfgm3mQLN44toY9GiRc1qq6221HXNv/HnHDHehBhnzqhAb4Sshof7v7x52y9/+ctwZpF76IpB5F4pg/vtt1/IuTvd6U5LOEIWSqMQmiMyn6KYQCcveclL+sobXkKmU2ra94l3UPRt6jgmPyenzF0XdA4OIIrQOMgs+kDyBYqXPu+zzz79+6htZu3yyy8Po51OxmlAYZ8M6MLGhXXk9zYtTzzxxFhf6A2vYRj4jyb9TwOIIyE3ODV67igy6Oyzzw4jnk5cHUFTN3zvBS94QawX4z2Zg9/axr/xEbrH7rvv3jeSjLe5pdsBh397/mz8ceSYW+/pWKnPszM+/vGPh/GF9/jeefGlN7/5zeGoR3scvGBD7POf/3wYt2gs+zRd0HGcMx3l+kGepixoN3rqK17xiqU+X5GbOcD/6Z3pGDM/aMV80y/JS/zAd+QF43UU2JSgV7TlDnllzYI55dTtOijwnQsvvHDO5Aw9gEx07kGOp+XVOEvIW2NM108HGbt84403jmPMA30Y37Qx6D8HSNtx4T29zZpJGNtTTz01vnfswQcfHA6Y/M1UbdNNNw0HITu67bBxfc48jn2BHJxsuS5t2JrrO9/5zuFMbkN/3K9z4AE/+clP+nxgssZ5+9znPnepzzmebUrhD106sebTV8Gx6T4SeNdLX/rSGFdOaI7m7rmznXzyyUGH+JnjOeqmcgQ53lySdXwtXRx55JGxzrbYYotwLI3iDNNuJvxK+GQZ7Ah7EmpbmGf57iYUQorvCpOLIpHCbIWF+a1QKo9oUwleeL40LKFI6gOo+SBPTxg5CJ2Ur1smLcJ1hXFpcuSEpgkRFE6u1pACu84rnHQylHuP/2UCom9ScXwmNF94ViGcqGW01157RRioEE655cLGMrRL6FnmI3dhXIRvqW0A0tsKoUUI+zihMNIImdVf8ForizTer2gQ1lgETLwui2eJYt7LE/qC9jRAf0KOFSAsAik+60LoMPoqTKdXmM7Ep3MLIZJqlFivwmitEWkZaL8LNGNs9b0I66i/4z/gDV6PQlfSg3KNoc+5XjPWvPEGIb/CsIUcSzkQApu1ysD94idCs4WR4yvSCIQvFyNv4qgVH/gDepM6gdbwRGmW5nomwGPl54PCmNJ5had2gefL9xZSa7yF608nBBy9oTutCM2RaXA+YC0pfkmmSGOT/qV2ibGVGqBgpnBg9zyfa3o+YO2o5SCUnpwXYt1OFUcn0vGk6AFegoaER5OzUn+EoZPlQqyNEZgztdGEnicvaQNfKcpN8JrlLbOEqueTROg9++67b9QHkPpYMTvg1+p4WBv4MDqbDNIppYNZR3TTYmQHLeE51pXaEn/961/jP53Uf5+jXalk0gwytUcdF+tWWP1kkCq05pprhsxYSGt3ecJ8WrfSY9kJCWNI3ki7IHvPOuusSA+SrlMMqpDD5IDf4p++S53BvLWLrCrAb/6kdADek/PjP74i/Vwqh5QPdILerGe6Ajsm64AUYylSjc013uPYUWWgc7JblLCQgoaupLZJZabnkYHSXrpw/q5ttaLD/JunrNkl5bcYsqEr4Kvoga2YurH5yPU6FZyXLHaNBNqjd+LV5lTxYfX62nouWsGD2r+bLVJmpT66PJF9URdI+h3bSGkVOjiQ5/lgEDIOH8Y3rWHrQo0+jV6Y6Mpl464mFBhH55iKV+bvXVtKE91berm1ad2mHqWm4FprrRV9lyKGbvSf7eIat771rZdKDWOj6485Z2dIGx5lPXv6rN8lfeAP/BbSwqTDo8f2feur9HC0B/RYcilh3fNDOI9SB74fBrqVNFXnwhekq7avNQiZbim9r1sLE+3lQzzwTetMf0fBzTy73w/BYPhxFwZVvQPAwDl7DJT/Jgrjozxi4BaiSTSAGDBlUFElghxhIQD/5fpxyDgHJiGf91GPelQUk9U4jAgJBDjZgjVwhI+8cU8JUGCaIcKw9rlcUTUmOEX0Xe0CfSeU9NF3FFvMpy1YEhiGHL50sGBYzjOVMrGs4Z7bBi0FdrXV5ubJTOOKFKrmhhI4DmBgow1KDjCs0LPieAl0ad1hetYPuvV0g/zvcwrwXIKyctppp8U4WTOYF4cmI64LDBSjpVhZD94ngyIoRlVmrLEs9mYcrLe5hH44L+T6NM4UMkapNQ/4B8OOICEU5e5iwNa1fNqVATl/6JICS/CD+TQeMwXnG37I2cno59Qf5FgjpBgDNg+AnMnrmh+bEZ4Iqeir/GwyxX81ZhTxVD8i8/ynC7RBUcHf3T/BT0ki0BXMpnCQX65tA8ImAdmk2bBAO3K85bMzMPXJdwwT92ujg+CnVDAurH+58gsRxomSYSwoHOSnmgFt2NBRP4MjOR1h/mfBSd9xxFI4rXnjTnkja8mlcQfnJrq2ZihbCj8y9NBOrqOKmQEtkH/0FbJlkNM4gWdYW1mQlJ5GH1OHCy8YNhc+x98Yg/RAxXtzk0zhWMryZECrg+RixXDYmEsYY45wuj+dho6v0W3SduCgw+Pp/W39nhywqQMcN3gJPsJo4iimv6ALdkFbn0BH9A0yhA1i/vAxT61SUy51lrYT2jxPBryQE4uewOFDLyMPOCYZi5ySmjpU7A9ywv2QUYxRfJMhmDwPvY9qmC0rLCt+hh7ovOr6MbDNcToIjQlnLtA7u0b+ICTvQAvoh82ZG1qcdByG/qMDskjdp3Qw0U/woVEcBaMAX0n9kz6qNhH6XB4wn8YD3RlXNXetI0/rzHWmb+17tw5s0tBfFOEnz9nf6cRwTjTc/g3+mjaO39OnkwcMoynX1xf1dPBlfNxa5XQSMGKezCNHr7VkTZG7dC0bS6mrt4MAEhxBGn3WHNDhRtEV+TU4J92f89LfBLXQe9K2aAPt6B+6A+vcvYPv9JHfg7OLvojmu8jxoUcKmsHTzIl6TcPGDr1bK+oDgY04zrOE7+mzrq8/fDqOHxnCvgtDRSERkiX0aBDkvUnDKIw0js1WBi9CkYRKCXEqymGELBUB0E9TKgMd4b1QOhjHZGh5Nmk+00FZeJFqUCakOeWUUyKkzHmKQh7XEBa8wQYbRJ0D6W9CvYUGO+YWt7hFhBTKUxXWWRhKhJUWYyDqo7Qhl7Rd90K4fGE48bpMWv/z5d2KwhT3kHm30upWdAi9c693vetd+zWmlndTl6adNigEEq0Whhd5rkWhiDoG6KgwxSV+m80cSmXs5n/OFGi6TcPWitB6a2cQigCJsE9htlIihVZnmqU15PtR0J6TRzziEbOqQzMI1rWQVGlgUgaEmRflM1Lb2pDjm6GwmjDlTN0bpzU8360oRY3aPOizCPX4DB+UljsTkBVy9PFyYbty8rvXzCZkWhoe+UFWSE8D6ZJFgY88dvUWumHcRRg3RaGOdUWufO5zn4uUAmH+fivcWWh2uxUloylKQXPZZZfF3BfDL1KBpaSoKeJa6FmqAbpBP2oTuDZ51r6+VhTIWJNCjosS209T0YoAj5oD0hLdk9paPl+IdEUuSh1Uc8XaRyNqAM0URREPPufczluU74lvxhdCwdGaPtNrpIHn+KxMvGK+mnQcpQOsG3pUN8S/DTVbhNn7nTUn5ShrUE1nLqRCCKfP90LwJ4OaV/giXiXdIPW92gY3cyMlgXzJ9/h9Ma6WOhZPwWNT/mjtuaRfsBXo8FLQ8XfnLoZ8yIdiqAUNPP7xjw9eTrcC+lXWjNSsXfrAz3/+85HqbhSjMWrOuCa6I8vIDHoYenU9NER3KoZvyCU80r36nH6jj9JHyQCyTmq6VDfyS5/oe2gv+zguzXwUgzZ4NJtJP9lR0rXc36BmTTiGfmiuyXQ6lnP4323Odbvb3S7ksfpMrpv0QqYaU6/VbCG/p4J5d660XdV9VB6CfpP35H2ei52XskiqGh3Ad/g92inG+Eh0Mgh0jdSP3T+9CP15vzzammuuGXLrec97XvAwfUsYNzVt2vzQfHZTZulXme5mbqQxGaPE97///aB336OBc845J3hmnpNOqHaruZcSqWzArW51q0ihV34m/QhoiP2unMYZZ5zRT6XCE/APc4VuyIvkE3Qx12vDOehhSh4oO5P9mKrRPT/0oQ/FOe985zuHrTMZ0AtegH9ZM+e16qHhWXQn/WRfuTfXGCSr6JvJP6wNuqc5SH7WBd5EFhkHvMdYtcGH4Zq+l8qePGfQtQc2jCuJFuFgnMNgshSNxQQQh4mWX8ewVWzNILkR7YYbbmg++clP9mvrKASX+N3vfhdOI52kfOp4t0D1VHAOir3BISBcQ66pQmSYOscPouAkwGgMdt70XnvtFYweGI2IXF8Uh+wqq4ovIeT8LULJQR6n5n7k26fSIj9wRccrX/nKuFeCi9Bvj8fyapxTWcwLE/Me5I1jcoSm76ZaoNYkodh1aswE73znO4Px5LkxHcLKGh0EApFDBSMmMAjNvCdraVSB6bq5dvCBUYsAjop//etfIcTxrF//+tfhoOoyUsaoPue9c0qr+WUd52crSzOHeDSHfiriHGJ490yQyo9zcAS1r9VthHnWdqCQmS8GF+U9NwVSHlDi2utDXykOvrOmKFt4vevi2ZSLbJyPrsNB9aAHPSjonoB3TufQnE+bag1O1ZyDAiHPnFLgs1RwFmKjtNn4yNp5jBt1uGYK8ogCmI7nhQBGKB7h/jnxGRvopz1Otc28UXbV8KDM0smOPfbYiZFfGsbeXFhnnPdtHW46ze/xBLqg9zbJJnNKko3WAn7D+Zwyu7bBzRo3r+1x6vJWY8nJQC+16Ytv08/pGHim4405XYMxxch0jI1cPF1BVTX9NEYuOUb+t6EGog0v13JNOpRaId3jumBE+S1+RaZxRjEqnSfvg73j/rbZZps45vjjj4+NV/VB1DFhBNKn2B6a13nddn3FNJ7HqeFzoM/qstg44bDlMFAbhg7bbhzlnHA2kMy7DfSLL744NhydY1gzLkCmqPXEwaeWSVtm+syxU4EOqo/kut8pFEz/o3PmucwfuaM+FJx22ml9fZQOjLbcC5uRYc2+RVfThQ1bPM152SLGg5Gf/VjWjZMGLattRi9pO03UM8wAjWzkGx2wPe50ao403+PVxq4dJGHe0w62JsxH+0ER1iuYE+dS9wkPxwPyGHzZPHiABOdVfm6dsefYTNY6O8+5M9hD/20GtsG/gJeYUzXe8lyjNA4s80a3tLE8GdgTdFm/4wvBNxIci8aCw4tjqj0e3WbT0PrJQtV8KZPJJI65dCwJ2CEb2+APoYv63trkbMtrjdQMXA6wRcPzNAwYpl1WC4YnjPOB4mihDTIOReykh5ZXvY3vfe97Uamc4oWRdiNxpgLiNuj6jgAICIZFLnoe4DQAeckwG+/tcBIOSfS8ucmoGUrtyWBUMohjoEojWBgwvM/52bg0hGLxY0CYI4GzIoNQyWLRnBXJiJd3UwwwI2EwYoqNJ0hQLHIHBC1aF4xgtKQyPkbUPo+GOXIGZZG3mQC9pqNUo9h4wsVkUT2+w8isK4KEsMzK9hTqUR1BnKiMSb9zzxQONDrdtT5TWNvmg8DRB2NMSNqFXhmNOwaQ+zenqeByyvhsuiAAOVqMI1om0LvX09oGQSoO1gdlOt/jWTYU8GfOUnKhTbOTNXRlfv1vX6vbfEcOWJMEajqTrAXrj1AX1YNv2gkTKStiVLPDa5PEMYwTjhLnomhSSjTv29dqX3vcW/aXfHvTm97Ud8xRrlKezgQZWUP56+7gjSsYOvqMV+O9MIy2V9TWpt+p1tSgzydrn/jEJ2Lt01FEETA2h8HTau34W2focjY8m0HB6PRagU+Rg8NAj+SAYvwzgGbqgBq1LTR+obX7TE8RqYmnpqzNxvmGr9oEYjfQ9RmG7AjGEGPehq7GCSHKk3OwbRjirWnw00lsOgwCnd557fDTDRmY5NSgXXYGnWKwnE5kjqhQm6jpRCIn8Hl6D+NQhLTN6oxGZXixldhEg87fBucG+YSWR5Vry6q5RxvhHJ6enswAZweRc+wreiv9mpMum89stDiGTGRDGm/OHXPDgHc+c8pBk/MrSsr3zm+8yQXzmX0RHWHuRoFxN385X2Q5uW1tt2nQmOsb2mKzckTmd1pGZeDxDGk6CH19qjltgy1ijp0PjzKe6SxYHs3GVDoc0W864DgP0jkhulmf2c36av22bQL2M5vdsRxBxq79PWeL+TPWImQ4Pen31hOnj0hOety73/3uiJLjbCFTNfpXytTkI3QOeqFoMXOFR8ggEKFnnaGbdDSLCjT/Ceve/aIlOikadVy2Ln/l8OG70DfOLvqb9ek7dM2xN8h5/Oc//znoM8/D6dj2l3CmuT98xAa19ZHHavQrfg/OVfolWssNSvc+DK7Bbkq69nTatsOSPWb+zBO5xbmEptvXnqr9G2VcYdtyssh9lR84COV6Q/PXhkGNgXKDkasm/1ARqDaKQTgwD28UyMMrCzxqnxRmEDmN8gjb2G+//XplUffKpEa+rpxkdYeKgJ84ohf1i9Q6uOKKKyKHWVGqMpnxnVoScpoVaCqTELmtmloj08q/WwZw/4X4ovhWWRhRtE5+5YoKdQYK44/c48KAojCXWlPLGwqbyVWVT14YbOSayofOAoiFCQbdKmYo3xz9mzfzhabVL1A/qzDvOL4wrcjvVfemGPDx2XSAfosS3M+7L4Ivxsq1h8G15e+qyVAYdq8oSpFvba2gfwV/i3I2cfRwFGYVOf7mKGE8FPArykDk0RZGOPHN7KH+TxFCkSOrrpn6L+5fPYm73/3uwQsKU+0VYRW1nPAzfG1lgSKae+yxR++Vr3xl5MgDnmyOisIU70cB+ihGfuQ3y6k2hoo+DhvPYkj1igIW9RvkMCuKd80110Q+uHoz+PGVV14Z60AthyLMIufe8WRIURKiBpG1Yv585zp5rXztOK0I1mjO6zfOWQyL+F+EcfzX8Hl83XHWavs8q622WnznPflhvPz3Xt73KaecErWW0LAaEgsVOWfu/xGPeESMt7VuDNQXUEdsJigGWNCIOkqPetSjgncY03FGUQ6jz/Lw8dqiKAe9qmmSNbVWFtCJrL8LJwrzDoPi33vttVcva8/BMD3RuiV7Dj300KgfY+0ccsgh8dkgKByspiR9Rp0I84FPzARqfKkfqX6NYu7ve9/7okjxINDtyFv1wOiUaoipYaJODdniPkaBdYRX4iPGRHMvGnlEtqtlUoyeiV8sLJCxePXll18e9UXJW3oZ0G8UBN56662jDkcxBIeufzwd8CAoBmsU/DV+1h3ei4/j12iGLCkGbRw7CMVIDJ5M56HvF6MoPqfjm1tr2tz+8pe/jGvoM3mx4YYbxkNj9F1/i+EZ801nowfNVFdR60TBYjRkLMiNcQH5/bznPS/0AGPNJsv1axyL8R+vB8GYGRNykQ2W85cylY5ItiTtu39NQd1B591+++2jdpTaTlPB79WEIp+sp7ym191zW2f0B/0z3+gC/RSDPfQA9TjRHLqAjTfeuKfeHV3J96OA7fya17wm9At2CDkC7tsYLEuwi9RtRO9Z80etTja4OqGwyy67REFhddToM/RkdokxBDxJfS+1dtyT+jP4X9IG3Y+tbO4f/ehHh/5HZu68886xXtS/QUvmG12xOzbaaKOYW+NrzanDxy5SM4jusc0228T6yD4k1JJ69atfHfoI3ote27Y+XZ79635dm9xK5PjvsMMOYXuwj/XH/Kj7xcb/5je/2X/YED2RT0Ef814T+MX+++8f9Yvoy+pKqtUDeJjP1RdSV5DcMnb0W3xQnxxD92ZbkavsRMBbzBHbcRAcZ6zJQ+PItnTOBP5ontl0jmOf+c20aE/KRllE4RXkvR0VZTAnDaOTTygawnmFRIqsmSl4/8ogLpUmY5eI577cRuxsd8FLlrtAwql4+pxDE63Ew5/RPbybwhsLI5n4dRN1hng5fc9rZ3c4d37LIMf/cWk827ysPJI8j8LpVmTY6ck6L3YX7Ph1x2R5NFF1mauORnLHQrPOimIUHvt2pJnGu6wGQhE+sRPZ/k4rjCu85NMBbzpvd/s8omIm24UFHmbhsqLtiuIVu+SiSfyeF3vUiKAiJCINs339bHYb7N7NFUQZ8ZrbvbVmpQnl2rUu8KKiBCy1E7EyNbt/olvy3u1G4HHThTD4jGBTQ8EOYPs6dlXU3rGjaKPBrot6C3bL8tp2d8yRnR6RF+3fa3aRMqffDpKQZjsudgFFkep3NqHY0pBFENjpsWtrroXq4vl2Z9DiXMGutf7pm/XVXuMLsZkXcrAdVUleSqGcKUTekqnFgOs/znfcIRLBbh4atXPfTjNY2ZqoGJEQ9Ak8dVDznWhqoE/RCf2nF4qYEE2mea1Zi9akXXvXsEvcrXXQhnVeDLFYX2QWPtDt56gNf8jr+j9ZlK2IcVEs7s/ONtmBFuxUixhv39Og5v7tZts9plPb5bY7rnkvWsKj0YE87fZ1ITR6sEgaUSB0mvzcehdxSs4UwzrucaYQtYWfS6EohlTw9bZ+PirMB9khwpFsMq/ZV/qA/nv8vagltTbN71xCrSC0Tp/KCOlxaXTnrAVjrbGXrA/8X9SIaA96g+/yN8bPuNENRSCQ8aKCHZfN51L/sonUkP4iVZvNaS3jIaIzzIPzilAZtY5kRkG0ZS+aFEnGJmz3N5tj6ST0FfZD6gTkubVJx3Vf+uT+8bJR8M9//jP0GNcwx3iGSOO0FZdlM+4i4UTHiN4XdUc37tpH1ii6d5xxwePaNYDU35TK5VjzTIdKWINkpe/okMYKRFvRuVM3JEdFfbLTXB/PM1Zg7M0feyl5YRuimMgL83TggQf2a0Hpt2yFNkQn6aNIGBFqjms39CoiTUQUnZLOJmJG3zVjIHJRX0VQiVocpC9Kh8tIG1FtZFmCLcN2811GAhlXNol7QBOir9jmvuNPoHdJVVQ3DG8bBmVuHD/ouqC/mfKoPhIa8HpaLUPzLErhj6OAU4ZgJRwHMU2EZ3Jy8gy+wUhMRyknDCj4DAkDQtCmMDAgBsY1EKBwtjYcJ9zR94gBkXz0ox+N8wjfIxR8p58vf/nLJ351E6SQ+D5/z4BPIh+3RrmgvHhNmcWYVmQwDNPJZx45Bdvjsbwa5Tnnodv0dzJllpJo3lK4YaScR14TKhZ5myFPBmtQwfZc32mAY6QcTpPBbwkGAhrTZMin0019mVEdQSAMMpmYPmQ/3Jc1PRfQH3UdMMM8fzZrGxPmFCOk29+tbM3cU3jzvTBhzu/pgoBOByOeSG7kOdFuyoTk81LPGA15jIbfoqV8n3SeDd2kgrrxxhv3w5vHAe4nC25TggYpnQupGWt1Gzhu8jNFTkflNYOQdIZOpAONO/A8c6nP1kmm966sTag9B555lC5CyW03n1FgOfo1rxkOPjeO5AUjUmNYapRsOhiF2zUYj1KDhoGDl9zDU4TxZ2rATBpDhHPaa6mgjL9hoFd6oIljyS6GIQOWnuF+GDx5b93GCHP/HDwM30yrYaho0k+sM33hnMj02IXW3GfqBFrKXZ/Tr9tpJMsLZIbCz2pmmIvs66qrrhqOCXoNo3I2qfejQFoso5v+wTjPfoxDYzclr0azZBtjnezW6FZS+qTjMJodx9Ckb0v9l+rCELVpMFnjXOWUoHuqrcQwZ5vhGfQAjpPp1Im1mc/BlrqyvlnXzmmTpi3LNMfh6e5lGDgMpYLSTaSxkQmjgJ2ZjiDXwSc4FDnAfNbVbeayObd799+1bRYnjbFFQCoj28P3bR08G+eGjZt2uhXnTOpsHBvt9cwZzjnjO7qPDT2bAHh0jrtrcAhKKesGcAxD0h0HnI0IOoiUv7QfNPKl66BT75NTBU9N51W72USn46SzxHiRJcbEBphUZY4tsmiYXOCHYBP5vbGm87YdZ+wPuo6+upYAGLRI7iTvMSa+N954p/QwzrBBPpTUna0b9ktel1+lPU94nM1R35OV6DDpblotDUUGqkUwFSwOip0IFEaWQdZZwDQsAAORO+8EqJ2dNhgSeaPDgLAwcIuKh9e1ODgQBidOGgZ2inzuPtoFqRMcUHJE9QUB8Bjz/qWTilBwD93JMLE84o4xwIQ8pAE0bg3jsiC95qzipFuRYeGaS3TotVo43TFZHg0tqXcy6DsKM/od9J2oG3VIct2gOQJX4cJkhNaBIoWjgPBNpxNF1lh5jUkQ3pPBGleEXWQSZmnXl6D2e8K2zYimgpxhDiWOVB5xO2IYmnuZzAgYFYScnFkKdgo4TNhOl/VLOGHi+JDvVubGwE1eqFF4ursLowDvJsDs7OGllFxGjvMbdwYfYwjPxJMoJrkTkg1tckShCce2HVQafs5Iyh0mtejGBZRJfaMEUTpzR3OhNhGMol29tobMo4iqmcJvk1+gBbx53CF6Aw/RZzwX38rxWRkbfmmNWod0JDROHqB5jS6ltY0LfD158LDWVuqtfXJqGDzRhdLsNxRcMsTvprrGoCZyJTeO0PtkxglDg6HqWHKYPCFD9YXcGtYYI8bL+PidccP3/FbDx6wt9+EY95Q0t5AaPZsjPOcSDRhb0V1k7TiATcIIEyVgHtCmqBwOPpvY6M6msk3tqWyR2YItQcahiXFz/BkTstf4MO4Z+V1wAnD2WK9+Q4dlfAI7jCNklOY8dEsGdEYOigBSy5HDblTHC/g9RwHa0ydOD+eiz4gsopfkPdIh2EMCBabaUGJ3ogvjMB26EFGUtjQ+aaw4zK3x9obXXDeOdf3lNDcGnCJ4jetzwgBe56nfHB7mDg9ix9KP6c4c0l3HrfMl/2dzmL+EtZM2jvE3voI91I5CRz43BvjsqGNoHYr8cw+icdn0bLu8T3xU9FA7oCSBfskEjiBjnr/RnI8Oggfgv/Q1st49owdOYHRjvtHfoP66d7SWOiwnctdhpO+uQSaiP44sDhz3QXZyirGp2COKsXPY8YMMuyZ910O46M5khfsT9GKu26BbZbALGSSYYCY85t8MttoMZdIjJ7BMXvl8OMqgRC6wGh9XXXVV1H8oF458Wvl7cu7kW5ZFHvnDcq3ly5XrRG6e/Du5dI973OOiflAZpIkz3wTHycuXE1gYenwm164MWpxf/q6cQbnl6n+UyY6cRNeT318EcvwG9Enuv5oO6hXII3SeItQjf7gYK71CKJEb3MYxxxwTtVXUsigLK/LTXVtueSGaiaPGB8cee2zMi/xAuZhHH3105GuuiFCPAP3J+y8MLejLvH7gAx+YOGL5QT2cIqQiB9UaaKMwhsjH7eaI77rrrpGHiz7luwJ6RH93vOMdo16DNQWFwQcttnNEE4UvRF6o66uD89a3vjVynOWeOq98YPmr/m+wwQYTv1oaRXBEXxcvXhxrzdqTP60PRaHpffzjHx+pRhDIqcVXimHR70cRynEeeenOP10Uxhn9Qe/4ybe+9a04b1GwI9cYX5APbC3Ipy2CL/L0V3YYh6233rqfXy2HGe3hzdNFUaiCR6rlYD7QbzEM4nPr02fo0Wdo0uf++xx9eg/qEDhunXXWiX4UQR70LacdPy/CLfK6i6IRtGuOHU8O+Y8Oi7ISNQqcuwufaa4N+nPddddFH8iBorj0++W18zmXcye8do0i6OM+5Xu/7W1vi9/js+SP/O+FCvUS1EvJdX3AAQdE7ZZR13gXJ5xwQtCG2gvWv/oD4wzzS1bK+UcL7p1eUIzbiSNWPqy//vqh36FxNVOsw9VWWy3kifVBJ0Ifg9acMdRyDeXao2fS7Xzud2qC0A8H6YBQlOngB9///vdDxpMZ6iD4fLpAj+SeWhf77rtv0Ogw6Bt5Qpa7TzwneUSbL7ThezzJPRYFP3jJmmuuGXVJvPY7r4vREXKvGKwh18kneuVCAvmhliE9HowPu4F8RyNoBn93z/gtvqkNohUwPuQAHkpf78L5jKvzaeiOrHAt/5O+6C3FMAp9QF2nYjRGvRG6ziMf+ciQH/Qqto7PlxX054gjjgh9VV0lsm1csOGGG4acRYfoshjKMVeDoKbLnnvuGXNlHarVsryAJvRZH6w79W/oN9Y3nZDdSOck2x7zmMdE/Zm2XTjXUJPlnHPOiToup59+etCksX3xi18cevOiRYsmjpwbOL+1oD7PYYcdFtd17/Ri9ulRRx3Ve8ELXhB07jjjhaeRyebP52uvvXbYwWzcH//4x2FLW1urrLJK1PxRy8baoUe3a+Z8/etfj/O7ps+sfzLBGk34jH3PhpgM1qx1YezYRvqhP/pg/vgX2LMPfehDo55V1073e7L6G9/4RtAuPUa9Hb9XL+f666+P85sLtOs8dE28eBToC7uSvDB+zmMt43d4G9An+R9c32deGzd6obFii7DHNtlkk9Aj2XR43iB85zvfiZpFbER0o6YVPOABDwgb5iEPeUh/HkBNR/WB0Jz5PPzww+P6aGE6+DceP0rxqI4gwGwVi1I0OYvgtmHyDBghrghuKpS/+MUvQilUtNkNcc50J9bEcQApqkQwIAJMnFKmn35j0r03uBxKFFjXwRAM1nOf+9y+Mp+D9stf/jIYGYeB8+qjPmAUBEobJtwCVljQxLoXziKGOeQiHCcgfuOCCW622WZRhBDRr2iw8NGdgpPo0GLfdNNNQ6EcBzBiKc6UJfPRBmZCgSLACFv0RwlMI8SiBmvR2kHfwGC3Zgg3a4kTjDOlS7eALjlDrQFKJwbOeen8nKsKxCncynE7DMZYET6OFgaBRtBRYAgejDXX9GSg1BFG73//+2MdK2KHyVnfFPO99tpr2sKZQCOY3KP1aa2C+yTs3T/Bj+maA2NXcSMoShyJJ510UrxHj+iEcJoJ0COjjHJBsOG5lAy0gW/ik5R///Mz7wlX88gYUmgUneLtaAStMvicV5F0a5uTG28nwCkYXhO+6IthyjlD8LcNteTRjtFSDmQfKUscVu1+ugcKAiXJe7/Lc7qG76w5/f7hD38YGyDkzbbbbtsvNrgQQZZSIih/5okjiILdlc2jwJjttNNOwSOsSXyaY3ZcYW4ZaniweeWYVjTTOFDsVlZw/uP5eL/CohTbXBvWGr5t7VkfUyHXojXHEcRJYK05JxoZBrKR0k0RJ6/wBPIkHXa51kcBw5Ucsm4ZTh4kMhXSYJou8DL9G2Rs4HV0bIq+zRb3ggcuJHCCK3aajiBrxQaDTTnzS4cH84O/4pnaMFpBC3QOcgFvT14NzuG73Hz1Ht1x0HECpVHlNwxR+j255Fz4l8LSHB2MyJnM5VxAYWp0bKOPbsgOGhdY33Qleinjnt0zmZGMl5t3zlR0QJ4uD5Dd1jM7Ec2wdaw7zj9AI/gWHfrud797fDbf0A8P6OHgpZ+gSWNEb57M8TxT0JfoR9YcJ8rvfve74Mvkr0AJTkfrpb2e2sALORs4K8hAjn/jhj/T6axrG3CK7LfBfmDn5OZ0gt1infutubD2HDsMrseBgb/jJ/rpntjbeImHitiAcI/DdBH3/bSnPS3WPpuInvbYxz42eAI9l3OTbmM89GdU0E85pTi73L81y1fgWvg2GZigN5hnG++utWjRorgv6wTP46TkrBkGOhM7hv3HNrTxmQ8QcB02G/+GNdeFeVOgmgPJ2HMEsY+9nxbKj0nTkVPD2hBiJezNb6VaFSKM0DO1TIQSdlEGLFJnXE+Tn1uY/MS3N8Ixmcsnj054cKIIgyhOWgg0vpcPKERLWKEcdZ9JTZhteKrcvUylEU7WfQzcODahekLWvBaWL9xyRUFZTBGeV5hL5EhmrQBpVAoxysFuj8XyaoWRxf+i6PVzaLOhIyGBcly9l0svZ1qOamFa/ePKwg+6Loxo4u5vhLDOXKvOpQjZIEj7ygLomjQHYyaE1HvrQ/5vEVTRhIQa2zaELBbGG8cXZSvG23/vhR121+wwFOYcIeR+V5SLCEfNexCe3b3uVEAHiqpJQ3IOzdipb6aejDoneFB+p+Wc1LZ0apiQWkXulieEiSsqWgRp9AkfL8I0Xnv0v5Dmosj36TGbdVKUlmhFwR/abnvb20bIbrehQzSZDX37rLsWHes8rkPu+MwxUmfIomJwLEVzC62pBdDmV/iqVDHzUozh4BNFOZzykbrWJ/7j4RDOI1y8GGUT344n3J9i5eZZn/fYY49IhfV6ZeYdeAV6p1eY/+UBvMGjiLNP0hhmWmNFmD0+IkRfWuvyAr1M/SV9MrbWWrev4948XjvvQbv5zW++RMrfTJtz3OIWt+ifL5vP8nO8Vxu2Nm1sSy1RPmJcdGC1dKSG6R/drdvn5dn0x3iRa2qi0rEng5QaOqSUO3r38gCeLT3bmLbldbuR2XRetSGXFdiuUo+MpT5stNFGUWBYeli3f3PR8DR1NtMelroqBbabPtQGGa19+tOfXqpQvbHMNUanVjpgkC2tnlCXb9GhpIwuWrSoX5Rf6v8wemJDqBVlXec52NlSrKaiwTak5NG/2Bb4Orsi+8P2YcefeeaZE0dPDuNC1tHpnMv4GFt9dE9qnw0CmyTtK7a3FNkNJ1J+FSBn5w0Dverb3/526CCpR+JtrivFT3mFyfqvn+mr0Mz/jGoEySvzgiNnmHE5DIxVeZ4KjJ1//vlRHwjhEODDjDz5hWnIyWP0VICEBc5oRYyI2iJK+J2cO4OTnfdkAvl9YJJScMiTk3M4E6hvoIhhXgMxe5pAvh/XhpljPF7LiZxKaV9IMJcKhnPQYVCpBGC6jMVkhOPSGIhq12RxSo1zKIuG6TehwRDv9n399dcfWN/p1FNPjXzuPA5ddhV0DLRd4FyzvjfeeOP+uvFfrilmjmkrui3v1tpLELJpGDGAMVX/vWcAd/OJh4ERiJH5nTmzNv3nOG6v+1GBps8666z4vXOuvvrqUQBQ7jDhi4cNUwxqu9EJmEVQNbRAYe46HZcHyA60wVhLZyEnjvxq9KueFCXf54rNMtYVrNRsKNjEsEYYjv7nZ5yvF110UdRpmKxZA+RNKkeEK6et3HCGD0eVpgC7PHyFKgnwthBeqO11r3td5JrnWtWsd8o+BxFl81vf+lbk1JPtQL5TYrSU9fiRnHz8wjmM1bjjV7/6VZ+f4HnqGaYyuTI3uoTxUNdueTmCAM2lPkbZxyfQWLe/U7WsteB+pmNozDVsXKYz3mZQytnUaRZCY4Duuuuu8dqYcq65J43how6gunH+u0d8lIN1WMtC4wxJ+gvD+cgjj4zm9THHHBOFWvF8x7sOJ9pOO+0Uxp4aJQwvfbJ22QT0mXHRgelTxsF4pZN8XBp904b7qI4goEOg23xi4LIEW0BdWBtD6XDJ1tX96A6cReQ7I3++QYfI2ngavuUz9kC7X3PVrENOgtzsotMLlpgMauGyo7Jgv4bXKwbOhmSnqFeqqDdnzaA1ZE227Ra8S+F1jlfrzmufoy1+gUFjj6+3N6w5UvB2mM5c2SB3fTwGH/HaRiJa5gzkXBq13iEH0OLFi4OvpK5pXAS80I/oOoNAv8yHS9CZ8CS0hx4nq+n65z//OeaMXGMb+b3+oyEb2/Qu8mIye4ue26Z7dWbZaPl+5Ma4tKB0YDaK26i7+4wOhm52gNMmb1QkggJvPhc5hCAQtkLIBHkqmIxgA8yYRqwUFRNFmPjeZFj8MwEizutQEHkCCTrvx7UhBg4RRj/BPM6PjsdYzCknAQHJwOMF5qHmmPDYcoUaTzjhhPBuenKJp3CZ04wE0kSaaBk9gH7zu+XdRLRh0hgQBoUZebpSeokpMhyeg5QCzMtuW/txgoQf2k661Mw1Zt1mTqKjptpxwjQ4ABjXHFOEFeMXAyEgjLnxTuZiXDGpfC9ygiAgjDExhrL/2XxuTTOanbN7j86H0Q7arcv1TiHUj66zCO1wVnMGOpd+2iXeoPOEiNoGN49OVayurUBRqIxhOtSXF+yaojGOoDSOstl9IgM4/rw376K/7HzZeCDAKbAi0LzO/z5LIxZtTdYSqcQYFzx1iy22WKKJiNMoCDONThi3Zv1QVkXW2plKPmM+jD0Hok0bjiJRPgwATmx8jGHtNYXMa8qf3+LXw3bQxgUUMfImlVrz6V7Mb47NytjoVgwoO6Hmur1JsKzh2vSClO90R06A7Osoch9NkxlknqfGLk+IUMjoO7zOjnZGiyyURv7bbPTauHLS0HVs1pLZdG/83H9GEmNYdOFkzW/xHzq9Rj/QvGYM2VhzjTwX/chOOwe1TUKZAz6zpscNdu3TQdDWYceh4dceADIdR5ANEJuc7KPug4DmE2wGTorJ9D39stFqU9B7BjmHJF15vkF3tWmUfaEvoNmMdp7rxkYy/nRyuvxU0U/WCYdL2kxoks4usst6lSngKbKcNMN4vs/x03Y/8GARxPQuyOLF+mWTaRCs1cz84biwYTddKLhMNzHX7iF9B2zgfffdN16zJSfjCXwONsPRPruLU4zc41zmgBYBl/c1DHTR1AXdc+qv/BTtjKY28DqBLEnLnHnG1Xx4ep7H94+yFm16+n02zrBu9PxIjaNDJ7yxyGYr9Ef5PQafUUGUS8wcKPb5iDaTYBARUg4WAmZEMqrB7xg2GTlkQlKJ9fl0hYIJaDMZhiyDNN+PS+sqP5xroiIQMEHDaBoXcGJYsBQCzg9943Dg8bTwKEFogDCigGNoFCRKGyUjaTObHXhKCIU9jY5RlMFl1bIvwvM46Nyj6vzmJ3ee3a8xaP+u3Th5OEPAeqKY52+zYTacpelExbAymoEzCUPjhOHZJgzT4zxZM9Yi8TDSQd9nQ2MYZbtxKGu82+4dk+8a9BrjkiKJAXfB0SOKw/n1g4OifZzvpZ2mkMfkORC716htcPMEL0p0ezdII4gpK3aLlgc4MzO9k2Dv0o2QWdGghKz3BOhk4c+zAX7PMcBpy7HR7seK2JJf4beiqdK5037qSrs5vstLyB1j1nYwmiPRNuMMyhhlOMeAMksOeT1OMmVZN4Z3RnxwBC3viEF8SaSJ/qBTO670hkxBGNbQo2gHzkt6oae2LG+Htwh6Mgx9uRf6Eb17UP/HtXFkpa5BdjBGKobjE5/4RGwm45F0pe54Ls/WdgSxuUYxPoF+SpeTVrwsnG94Ep15qghc/eEcoW9nZLEmisk55hucVXRg1zTn9K35cgTZhGVTsYvxw2EQLCGSnv6Xcs2c24AfFPEzGcjMjH7J5px4bI4v2zvT7G00s9fZ5ux0jUMKraWd4cngsoqmAjnEd8ARKfLPpp1rsLHYWjbc2Tvukw1i4zCjjBJ0TeUQ2Eui4UWXitZrO2j1x+bDqCUw+ClslOXvswli4MjuAs+nZyYt27ynexiDUbMtwL20o83oyeyhdibKqO1mxdjuF/xSvOkPM3wilorjZbKjGOxUKAZqFCktBl0UflWoDAphRLElUAi2MJvem9/85iicVBhoFDI77rjjes985jPjGIXAFGLKCtll4UXRumIw9MpgR8GnUfHLX/4yipKWiYv3ZXKiUnf2Z5xQaCDG6t73vneM4ecmKsbfcMMN8aSK9dZbb+LIZYPCTGKs//KXv0TRLk/LUjBMMTJPb1BYXJFwBbsUUjvqqKOieGNRIOKpQ2jAcQpfXXLJJVEA7H//93+jGHQh9iiCpbq9+1IouTD7oA9FFgsTivEYF+iLPnlSnScyuUeFUxViL0wsjimCMwq7tWE+tcLYYi0p3Op/MZCjSHn+NnHdddfF04uM+dVXXx1Fka2j2972tlE0+YUvfGEUGDNWj3/842NdeGqGdYS2rUFNlX00Y3xd/1//+lf/6UjWkZavzcOtb33rKHhpfn7wgx/0mye7aIrHu3cF8vStC7zmgQ98YPSzC7SjAKB5R0OK2CkYmjC2ruu8+gzdJ7NVDIe1VBS+KJzZHn+F6orwjgLcswHaKcIz5Ah+evHFF0eBV7RgbocB38rv0Zc10Ib3+tte5+5lPoA+i8Ie68s6XdGR/Mq6UgjUEyc233zzKFBovbdx85vfvH/8WmutFbIRrzB/RYHpzwka22qrreKBDOMK96EY5Pnnnx+v3Yfi/Yok5/crK+iAOZfjMA5kkyewbLnllkGndA2ylQ65xhprRCHpogQHPZIL/vuNzz2ZjAxGz+Qhul2e92TtJH/DZ4rhHUWpFxKsdzofuBd8oWI4yEVjZr7R6bgCbY4KthH90QNF6LdkPr2M/EfP5AEaaTefWbuO8T+bNXDNNdeEDpAt3+c5FRRWiJnePFk/2Q8/+clPojCwh2MkbeLzgx5sNNcwJrvvvnvoMWxQesR88hvnbtvNg0BfVzTZUxMdjw4VrH/c4x63lK41CH6T653M7NouvqfnmTMwBuuvv37Qvc89QZmtfszEk7g9lZMdb2yA/YKGzA86cv52Y0sqpMy+OeWUU8KW9DRSRZzpKOyJt771rfGUR7rLXnvtFbbnxhtvvNS4sKPQ0dFHHx39Mi6KuKfdv84668S5Fcm+zYCnWbqnNk0n0ofSRq6RNvyG7aqwtXtjV3koivFhm9GdpoJzWDf/9V//FesPzCk7zzUH9XtK8KplyL1om64HbRQUJheRPKUz4Y0axatcbqafcmXXRi4hFOM2vHxlscd3PHw8fjyKUCYi/nsvesTOpXQU4E3zOe8gz+GoENKn1kR7p1MqjnzkfD9uTfSMMRRdIQRRFIjPeXpnUn9lNhDGxgvPi2oc7d7bMVJw0vwZV828du8jm+9FetihkLpkXkUuSDHgbbaLJt0KuhENC60ZF0XW259J2xFemDvxoiLcu7WZ4+a/z3nbvS9MLrzrQuULQ4nPeLeFdqIN60FEEQ+0FBqe8KJIxxoX/WbNicSwXqRz8ZBLLxNpYz3zaIs6spNqF1DYoWgmuy54BS+4HS7RRyLpeKT1V4SAvgxqhTHGrkIX+io8FA/JY9FyrntwL8kz0P+MiqKt5A3PtBMkXLo91mhKOO1MgS//9Kc/beQ1iyixq2K32G6H10JvyYlBKAIx6kHoxwEHHLBU+LwIOZ9n3rbXg3Za5gLHHntsXAcfygKAK2OTFtcuyi6qMNNOrT0pLdJspOkl78kmesNO6DgDDyKnss/uic4wjhHAy7rZmVRHzmvh6kXpnBi15Qtyy25vMXxCX1CHBr8hN6QFkGHKG9AHFy9eHMeSmXgdHWUc0I4IEkFrF91a687BODc6gTH1WuSk4qgVw0EvprOSKxlJNS6tHRE0amoYSO3JqEHyWgQOvREtiFIRcSHdTypfpvOx7URHqa/nv6ZgsKgG8t+6ECmieU0Wq8/CxplOUXV2BD1V1oEod5+JvpB2M9+gB8mAENHu2sZC/7t9nItmzEQFGRs61zBI0Uz7UEOHIqSkguE/f5mo+9fFddddF9GYjjGXUjH5C9gd7X5o+LEUSBAhgze3vzcW9EER391oY7wQn5ZFILJJJg7bW1kNtk3WAWMXpi2ZvxVN6bz5Hj9Kua50SDsClB0kWsl3zoH22S1sqvw9nix7xX3j1f63X9M70XI2egQ67pYJ0Kf0aSTQBjvMQ53Sv8H3YR5GhTlxXXNPl8/r0c2Mf5YfmXbD1NMRZJJmmkOdOXnSedIxMwwmx6Kk4PsNwS7sD4STMxx8TvmUFsNRw1BsA0EyOA2qcCgw0JQW9SGGGR2DwDBqE7f6D1qOyzg19X8Y72oyYL7yAY1ffm/hXHvt5DmNcwELQ5gfZs2pgfA1QoFDoM14hrVcDJiAEEJMjTEpPcjiIKB8h3G4z4033jgEaZsRLKSW98twstbyMyHuHDrqXGFsaaC3HSqOE6ZvjKSa+YzwxriSTq2bZMbDYI1YGxiKJvzRejGf0rCsNf8xf4aR5jUGaG4wIc4kjcFAOdfUe3JtxesUV1dQV9ilfG2OyuwvhjlI2cATdtxxx/795v3k2ubYolCgLd9xRsnBbR9f22jNfFC2KCv5GUGbYz0K/vGPfwTNSifCo/EdDk58tM2PsrnmsBBy4dQKFTqOYug87d+mIygdDmTWfDmC1IzBb6Ri2oBo92NlaGQuRY48TuWbk4SyniHh0r4oMJQoBR8pbO1zCAUfF+fBMHAe0FWyz4xxjr+ukroytrYjiJ5BTowD8BwOHToHJZgewMD2mn7AOUGuokvrl+HAKTmTzc35AjnLMCTPF6ojiLM0dRCGB2dcxZLgDLDZxhHAWU6ns9mCl3bHc3m2dARZS2wL+t8ooDfS8fI8dFD8lEFqTdoctC7bLe0Dm4H+Z6OHWKvZOHJ8xnmjf13HQ+rRmjIR+EHKp9ws0h+bq87PhvCbYfVq5hqM/eyzfqVtPNfNU73IaY4MNDYIdH00aAzyd8aCTmWjh46N1zuXfrIxpIdzxDgnh5pxtAFr49X8OAfdWz0kx+R5pQuyJciPfNI2nZ+uwBZAAz7D9wRa0Pna/cqmf5rvrBm2ZNfmcw6b0/TWpAd9dq95XnwVv02wXQQV5DnwMcEFglfyHK7Fp6DPNtX9lz7uaejki7FQuiQbu5W+2t0Ms1HOedYGH4ZaVW2/gnMYNzo0OrahoQ4qvTobZyifiv5ykumLtZZjYr34rcCBPO90282kU5WbKK97EVInvWMmkHpSBiTSOjzHXnhxF8KZhEWVG4pQrjymKBoR5iQ0TDi50C4hUo4XFlgmKd4LiSqCM57TL5SsEHmE/AoNA8eViYz7KYMUn00FIYNlEiJ8DoQUF0U3/gt1c85lje41Dz/88AhVe9jDHhahcMIfpd8I4zdnxg+EpxUm3CvMMN7PFaR2FILsve1tb+u9973v7Z1wwgmR3iVEz3vpS9JLNCF2V111VT/cuTCOCLcvizNSDwqT6RWGHfNU1kYcI+T7kY98ZMyFlKhvfOMbQSdXXHFFhOIJDXSfwsKFB6KDhQj3W5hLryinMUZgHKS7WT9FeMT8ZZgh+k445iUveUmE/xXlKz4Tvm+9otPCXHo777xz71GPelR8Nwxoy9ooikk0YYTWixRDc+U8/guRLEI0mtdCHPWtCI9eEfLRhDJae5q0iqJQREiuUEf0Kj1tn332ifkFIaxeu24b7kOaGzpqA10nbRcmGvwh082kt41zmPU448ILL4xUqyIs472xFM4sZWxU4JfCdIX64g34srDUIjhjraMF9IG+0RzaNv+D4LcXXXRR0Jk5HcS7rZ2ce+sj+z7XQJtkDYwqQ1YkGFfzJq1Pep852XPPPSPFBv8FvFrKppRtc4sngNdooCgkMe/jCnT0ne98J3QVIFPxK6nGZE1X/q7MwJvHRd5a99LhpYRJLyiGS4T/A/kg7F+4PbmZPG2//fbr64cVcwPrRSol4JV0h5UZUoCkrtBfFi9e3HvDG94QZS2OPPLISD1R9gB9kn/jKlPIVyla9O1RQG+8613vOvGuF/oEm8nvjYd0HzqChqdal2iFbqnROTX6Jt3SetXWX3/9OC8aA79VIiGBN+urc9Ezi7HfK8Zx8O8DDzww9GSgE7NHXItM9xv9ws/mE9LZpNmnruL+B9nCcwFjjdehLdcdxKfpz+Yi55V+JT3W7+hdynBIqaLL0eOk4LErlWjwXtkOJV/ISzYnHrzddtuFXWBe6Psp69lmZKj5Y8eDVF16hFSt30+UcdAfugN6e8QjHtG3B/gipPyaS00JGPPGlnRveM5mm20WfF+qsDQ1ZSkcA/QW9oXroJO2jgv6m/4NcoNuo+/8DI5Hj46ni7I/pYz5zy694IILeuedd16MhTHLJvXt0ksvjT6wj3J9o2lrpA3nZpu37XPj8JGPfKR34okn9k466aRoUt6UxKFbs7H5SpRSed/73tc7/fTToy90F2OiXAqbUGkYbaa4GQXvnve8Z3SS08VA5YRNB/+fvTsB2uYq64SfcqHcUKlxA5kgoKgEMA4kA5EYDRFBFFBAgqjwDARSoCAoqywJhYgBRVlEKC0+n2gJL4qAijIJyKilIsPIoIwiMjqKLCOi4wYi2l//Tp7/w3k7fe99b8/bV1XXvXWfPn3Otf6v65xbgCvQR/YJst9EAlnCx0i/5jWvKQ9mfZwBsJcJpqIMDD4mRPe9733PuuMd71jee3jXAH5cb78Z+wIRcsCTdY4GfRkCLrinPXYQ5WJPFYycYCBMtklyT0wpuBZwX3755SVIO++88856wxvecNajH/3owpyUHYrjah6dPwQRUooC81MMDBqAzD4/xh8oBLQBEoUoCYJPIG5729uedY973KMI82WXXVbWYzKM1mYCgiIkFP/5559flBmAz7Np2z0I2ElzysmI9bmMEmLw8HoUFsMR8CNkTr/7u7+7jCnF1RdkGVMAU0CkbRKFzdhQUt7neShmMt91hjhR9nGgkCcR/mCIIo/aBTAKDABjeC5BwUjTiUPKiJoX7xlfztQNb3jDozNmE0fHnl6MIfCXEQYQ0MfkmW42H4we/cw+9PGmfXi0webYV4aR49TURDbwTgwoA7huvYxHu4DlmUBkkANkbhEnA8DMeeN0kWvOeWQYD2UvJfNL3ztnl4lTmrX1eOs2t7lN4ano1W3Y/F0iNjd2Fz8kqbMrxD8T8Am4Ocv8koc97GHF/tkHSHDIX/Gb5NlIwxLfOP4xHXmmAUF8N8EtMFycIziTELUHCr/Vfh/iFMltgDq9AoyUJBH47irVicd5KPYcD4ib7K1C9iQsBeuPetSjit/qPb9e7JAYIgfw5vGPf3yJD7z6DLx1HZk+ODgo/gmfgq8c3SzhYKzFj0AHAIdzAAh8EcQ2uSa2at2gtvbtayl+iU303brAJzras3kmYFOf/+zeiRPFZuJKfp73/HMJOsT/YuPFZXzqACWRc+Q6fjbfjg/wkpe8pAB8ztUXvpuYWjyvbYT3yYr9icQ2zvMZwEI2+Be5xwMe8ICyl6oD+EG/k5ckEPVLwpwsmfNXvepV5fuQMQBEGXv3ce/YMQQIEq/6Xhyi4AB4AveQzCKfYu6Qa/ky4jPxt/g6ACXSLz6p+ENsZkyNGXIdn7Umc4U3tRPZMTcSbGJdYycWgoV4VQgB55AA5yPDTFIYox/iQv2if4F5K1ErWGWJkVI8H5U52TNkGbJUIDumK4G0pg75d69WoI/L9lrFUUqc2ods2gc+Ljl3b0tOkLJKn33fd1hPeOrUqaXLli1TaBXR8TKcdpJK35VuKS/u3m9TR+uYllfLZJCSL2V2yr/q81pmKEuHfN8KUvnOONpRfRFqlcjx8e//ft1fKbdKoZSkWWPbOl2n3TeH++ur13ynDLNVzmWdsDlvg8Wju3ycjLty81bhlGssHcILaeOkH0oALZ1qlUT5rIQ9+xe0iqrsw1Of3yrVslxGKS6yJpW81ue0SqFpg7fye+ayNeq9Rz3fs45Fz68PRLY9T6t4Sz9bxVWWv+GxmuxNVD9PDiWanh3RJcotw+uWpLz+9a8vfGZfI3tDWHveLSMej+sf9IYSV7Jr+ZNS3kUJP0ZvK0lVTty9j9Lj1jiW36277qMsAf30T//0UqYbuagPOkiJNT2oz/Ytsd/VOsg+I2RSGbv7dPty0g96Wcn1jY5KwO0FZK59Z+zp6tYBOj5faTm59N5c259s18leFuEz+sSSiDzveJxVSuizPxYZX9cyzDOR+Fb2PyFL+7o0zJKQLJu1ZGQZ+7FPFL/Y0QbAZfsMOsPyODqvHhu29Qu/8AuL/05XWjZrSQc/RrzDf6vP3/aRpWF8eb4a/pyXLGHRBtvtX5yWjcXmoTe96U2NZTjud/bZZ5d/4gplbhBdZRl5zrOch3/ss+1E4kevQjU/1Pfm71pO5F45+OqWXtXfDXXwuSzn8l6s/N73vve4LyExhf1knGPPtIxFDvaer5PPlt3b38k2DLahoKPyG5uAX/LZYe7tNxR76t+vPvzhD5floj7zFew12o1fHWyuLWL0gR6xh1RN4g+y9nlHW8hYhgZH6LaTw/YE+ixmEtf7h+p/+Id/KG2JSbKUEQ7hH4mdY+nwd3zHd5Rlg2L/+u//LTe2hcKf//mfl7hVvJElb/Q3vIAOsJ+qpW58CWPsd3sR9W3R4pncMzGRdhy5pwOf87fEimwFXVv7xcYSX/tdv+trlz0+ARIGwUsWD2KWCplFSdmWzDKSvVdaZndw/xSl1EyVCUQPkihj80Vf9EUFTYNqQRsh7NBABIWzZEvmB2opc4cgbipklLKpOIFGL0pQUmgj1F6lAYI2tkxckGlI5bZIxYyqH+MCIYUuK8+D1oagssZZ/41tyyTlexUSKdOfhyDIdlB/9rOfXUrPZNAsy2sd+4LKW+IH+e0jY6+aShVAEF1IrZJtVQF4If0KtXJQsrGtcJd7qxLAJ6dOnTo64+STUlXIcRBhY9IqqfJe5jWZBEQmVMPJekDqkd+h8DVBuI2psZeNUXF0z3ve83qHrM2ihwyLLI9sDZ6YduBFh+yPygCVBObWc5FTmQOy3Cq+o56fVbII86DZKlDwTsaKTLiX57V0kt6wZNG/pykxHWkytc5CKS3FezIZSrIXJfyoPBjJvEWPhiz/lbnHqzIXk+ZEBeqv//qvlwySyoxk72qSSWJH9JVOoQtTej00kUt9MEaOM4nMU7JPsmuW+FnmZY5+8Rd/scw52xCbqwTeP3mqTpUdo2PM+S6TJbnK3GXWEF3E9kcfj3RdpjP+lnHxeaThKGO7z8R2IDpyXRUPu0CeTcZeVbxtDfhEfA5LOaxS4MeqkBCnPOUpTykxBF/Jcg+Zff6PFRCPecxjSvUDnXoSiP5klxFeUMUbnlgH0UHxDfiRKv8QP0CcqXIC8Q9USCC63TXxN9mtVfU8u6gyw/1yqIi24sXSKH5pTe6/Lv0pFkj1tCo1c9KdA36ZuNsYiA278TLfLYSvrd5IRbcKGTwbUrFt+V9NdBnfTaUR4suJn+EJiQv5FfV9Mx/G0jYFZIhcmdeajJ0tBrLix3NkJUUfmQcVPqps3EO1TnSt7xI3kWmrXZxj2SY5FvuSX3OLxF5iClgD/9gKBNtuiLFU4/hs5ZLx45uKv2q76blUBOKL+MYqkvhLqpFTZStm94whcZOYXLWcJdCq6ugTS/BCVn94BpWHdMsQ9AmUnJsAaAyMTgvOrX1blDCDUi7lT9pRLikws67OZAoW7S3DmfQ5DEE5Ag8MjnW2+mRAtaXcEBiiHYEecMi+I4CiLtAwD2EmwIe1vAE5TAYlT2lT3ih92zTpnzIxpXOWwlG2lB0mU86GWTEtwwJIQR/72McKwJBAaRZRFtrHbJx5y+8YNsZOCZ/5MjZRMpRnhBroAJgAGL72ta8tyoeQE1oC43dCkvNrIojmUCBnfO0hgw8ogm2N96bJWAPYgK+hGDjKJ2ukyYRgmqzU5wpklBDWhD8s58g6UiWTPnePX/mVXylKb97D+WQC4KhdwN+0A9hL5vGR6wSVAbbohr69GhgOMo9/GYMs/wlFsVLyyj4TnDMIlqpYwuJ75aaWpK4LIDhJRP4ZYaSU2bgtSgA5vEjeATiOmhhLRtJ8AhP6yLxZekr28QbdXjsmIXOuTJZuww/rdDjZIH3Qp3XeZxfJ87I/SYRwUNhG9lipsjnmK5hb5HwOFgcHuA007jqau0ZALv4Nwku3vOUtC3Ce4GGk63RtlhPw4+rkxEirU2zYvuqXLC9B5D1B4EkiOlCCyl4klivZs4PfJsDj27JpgjYJafGOuMFSE3sdCi5tg8BHDmDC1tGjjpNAxiC+maDU+3UmTviJxtB9xDnsDR+Ej8pvEHQjsUUdwwEkAv5MikumEV3IR+EDC7zFow7BuUPhQJKgAvhapvny/HiJhnWQ+KzW031gHH9G3GUs2O3EGkhBgViO/ZbUs6eaAoTMq+VXdWFB3/jxlcSM7Kff4AYSRwHk3Le776M+ivvE8WJN7cIf+vb8pFss75WEMreJ2bXbJfxX+4/4I+NhbCx/Q55LEQrdRT75wmJXRSYSXkhBxEUXXVRir9zLM/AXgGTu4xnFIQ7t04lANEQHwBkshRRrk5FXv/rVZaxS1AFoA2hmPyX+FeDnP/2n/1Tu6zBn9IvCi5D5oVO0Y+76xmJRKjNu82EDYXAQgTs8PFx4zSjC9KpVdE4gqMoHgEGZqizI4NbE2QQEIQga5cohxVg2g1YZA0mz1hQK1w065iVMpG1gRJA/EwvpA0ZY6xvalpGGaEK4CZM+mXTzIuNg/CgcY2CNLEYXRAt+VVXNqgbC9Bx62QrK06ZUDB6DJai2bwiGxuCEwjgDIlT3UKb6Av0llMAqhlKbBMBBOU8iggMth5wifOD5Erhva7w3SWSCUTFnEX4K3Bh6fkGzPbsoA1U1FGVXOQqIyWtNxtG8GX+bpVGc9UH+HKoyyCdlP++B9/QBUEOx9x1+c+AZvCKox4+uTTaEzGfT6JDMvLGgZ+x/pf/AzTiZxiRKjh7xnAj4IHvAIcDzDvcxlpwAumOkyWRMMy+MFAARcAdgZBTxo7GsiZH1PcMjmAb4cXytd+bwsBlI23jAPGiPw4z3+ohzx2ByQugDRrh735A5p4O0j1/W5XQKej0nXRfeO1OIw0inx9nikBjrJIXMq2pVY2Rega8cccSGJ5m0y4QvE4wFxOSnRLeMdJ2NidNMFgIaj7Q68dkSsDno4VWrFDZNEgdkH/EFu1UC+0p4nt9NB0o8S7iqCrAXpoBbrCBZxQ/nE0nYeRWQ8avpRvZU0k0QSHZOqg0Rm/Elzb0qb2OzKMgyL4kRjKvgl0/KDiF2yN6SkoFslIpx/rXKHOOuEoWfKOAX08zLp8ATsZD5zOa9KvOBgUm05uCziBvxDNvCH9Y/Pg+AyJhoax3EV0qMzh/qs2Gehc9WAzEhMQgf2jgChLqJWrqJbxYepre699AH4CdgB2iB5/l9+iVW1C8gSDe+4+OLB8iNhNO02FXf8Bi/RIwhpum2h9jzJKlQfQ75jU3TVzaOLg7xdTw/P1a/FYZ0k9LI8+i3ZxIz0wHhK9/xofhC+irJyq8WK4tJFE7QFZ6Fr0R+jJNrjDVgWdVVl/AQgCn3ETfhbTKH+sZiUSpAkA1sCZtgDOl0HmBRhxuCJ8OWZQM6q7LB5l/5ro84lkrLDSZkVeA3JMleA1iguQYeUeJQOYGMXf53gUw6hBQRQIzG8FBGSsIE3IiAYzSKD6me6lvigUmMKWdOSRpU2yZsjFVNnBHCSdEaE+gwY6bSQ1CPDzAuJZdrKRf35AzMUrQQe4pUv91LySFwUOXJSTWWXYrAGjPKBlGulBKgTPBp7FVqQYC7hpXCBtwlCxBwDjF4yhiNMXmzXMqBr1XhOQBLgD1LtuY9gI7+nWHSQXmRd+f5dyH3kQ3zavPOAFmUX70RG2JELQ2jgPEdI+sayh4ZL7zB+BijEKMBHLaJYPoYENv5QyjGk0zkljEjr8ZKpgJv4BdOL52Cz5Q9K6Gli1VR0B+AXPoIMO97BpTxBCaFlM8CKzkgbEpfRRC+52gxmAxzgNFJZF4ZZn3H/xyOdRD9NAmMOulEh3OmjbWslzkB1nHCZQ85OJw2GTAOONnGE2QbgN3nbOIvzo4xNbZk2dzxN+rDd35zDnu1qN8xD3H8+DSx/+wsvSMRVOuXM50yD8i8rUvWzkQynllSw/kXnOD/fSJbO0gC8Pv4IF73laKbgMOy9XxSSzIkOgT2EliCZZWQEtx8LP4O38WSEAFdgIc+Osm+iODUUji+qiTjOgBN48fGSFYj8aT5QGIaIASiv/mPqtLFepKK/EKxnbnxeZqPETvl2sQqKlzFS+Za0M//nkZiNYlM/MOPPTg4KICioopJ/LEo4UdxGlubZB7Sfh8Qp8+2AWDrPJtnDLGHCi+AJ+KCLq+KLYyfAzm3j9wbMBE9wKeDIbCt7Liqqvq+SLxjxYs+S3rzISaRYhC/80WBQmSzj4xJxkDfPVfiI/3hNxoHfiTZre0aX5U/i4cVpYgx+ubMmGcrG/F3/i0ZGV/gsSqwLHOTKHW4P99Dm3AOvCn2UZABfBbziLkn6QvPbxz0D/CZf+Aekty5+c3f/M2mZfiy4a/P7YCWTcRaI9X2bTFyTStIZUOkdiKal7/85Ue/TKaWYY43mHLYpKk1kke/rkat41c2hm4d3eP2W2YoG1vZSKudnOPvt33YJKoVjPK+ZbayKV3LwEdP8nFqjVRzzjnnlPPaQKr5vd/7vaNfTqc24Cobft7rXvcq593gaHPs+miZq2mVednEuGXKck3m/bWvfW3ZMKwVsrIh1v93tEGcow0em4svvrjwSis4zdVXX12u6ZJ5bQXm+F760jL2cTtn2tEqiuMNn42HjXD75rhLNhz8iq/4inKdMW+dkLKxrc82bbVB+2d91meVjd/row3YytEakbJZ3LoOMpV76p9N0Wxi571N7WqySWYbPBYd4Rm8eg59tEk0Pr3DHe7Q2KCN/D70oQ8tvzue/vSnH/Nda3zKBnY2fPMb2WkNfnm/S3K9SwceaQ1T0bFk+Ku+6qvKpn+tkSs6x1zYjA5/4Tfzc6Mb3ahsUmeO6XTttMasueiii643zuYAv7XGsMh+H9E15u3Wt751mVv3r9voHubZJr/6YDO91vk+amlYetaznlX60jqczWWXXdbbl5N0ZO6MqT8IiBzaWJMNyGaEdJbPua51YI43xiSnraN8NIKnE71m88lXvOIVZWy///u/v9iRb//2by+bT5Jb7421PxrgN7QO4lo2nbaZp+fIM9gk0yan9Ei+G4+zio1nS7ynA9Yla2citcHU8Ubc9Cffqs8n2+WDvN71rnct79ugaKkYYVdI3EPvmIfoPofP7JI/zmED2bz4N9m89iQcbLA4z/Mtuln0v/3bv5W5Fy+si9zDBsb8Qv397u/+7uajH/1o+Y3NyXPEF8x7Gym3gf5x3Mc/vvbaa8t1feS5zbXNf/lA2lrEf4z9/MAHPlB8YW3wQ2ueWuao+8A/++AHP9j89m//dvGfbEQe//8mN7lJ0S1dYt88v1hRn9IeHWRc+XV4oG+jacRPt/G56/h6Nn6ObcjhN5s0f/EXf3H5fO9737v5pV/6peZJT3pS+e3xj398kZucz3d/9rOfXbAG9sUzzSLP6tr73e9+zYte9KLjthx5JrZdvOy9OXjDG95wzCvXXHNNc8EFFxQZzp+c1NfyBc4999wSlxrfvrEI6e+tbnWrcp0N4T1v2nPgHfcwtmTLxtu///u/X36j6/2xjbG6/PLLywbYvr/nPe951Ho/ffjDHy4bUMdPNndD+qfXwWUtQcKhrlmLJisHbYX+JzvU9qe8ziKZRZUCMr0QQaVzlhNMo3ZCSmUApEu2H9LWDujRr8sTVF+G2hrPIIDK96zv9DxQ5HmfaxMkwy77AF3WX9n27hpspew2u4ZSI+sMoa8hGQ4ZfX/Bp/oHSmlZFkTVbyhIKYJ8m3/VFdYjtsJS5l9ZpGshllBPaDwkNQTFhHQ6F+IbPglBhvM3gFleANlUTdA990wiY4DXoctQecujjCGaxIvKLVXpZX8LSxqsXw9vmFeItEoLWcb68L0DIi5DsK4DL+SeljBC/ZXFqiRTzlmTKgMIOeRcpUH4QR9VHOAn2Q+ySg6SjZCdsD8Y9N+YyV4rt8z13quek5nZJbneJTKeMptKm2VB6Wv8aL6MvSW4shN0sWoeuln2zdiaYzpCFgevWcqacaY3VBWxG/hN5kQWo0t41ZIiuk3FkKxq61Ae/bp98rwnnfKM5o7elwFlMyJHKjbNN33TOlWl+kemM6SSM/ZHlSgZRviHzVXVa/8E9kcVrj+HsCTbnnSqifAd/lNSzz+wZ5996mRQ8ZD941SpWcZMJwxBqp1SDYRXHdbw08EjfZzwRviDXI5Lw4Yjy1RSmUDvWmJFH+6TzuG/0AmIHd6Hvnd9ARVN9ttUfa3CgI/rHNWBvqcXbIJPj9lGQhwT/0b1wEjXxRB4mB5dF5kT48/Pw2dWlXzyUdWH/X9UpdeVPiqTzJ94RvxoDvk7/EZ82yX2SsWPPVdVsqvu8p37ufcNb3jD07Yy6fK6zyrE3JffaeULX1gbKnHY01XkQx/4zqq22V9bm4hZvaqojl+cfZP4cKq2f/AHf7D88ZAVHfxkz6BPtRzoJ92umsfY9PXTGGrbXPP1jH03LtemKsfEMNFn5sVvKliMZ4g9p/f4iKrs5uEfMYTzsldoTe7B10iVOtJHPkvi3MQo+mheQq5VwaNqhz/jPvF5J5GYJEu4jAcZqMmzun9+oyszNq4V23gGz8++iuFsjTCN2A3VUPgRec4scV+Fv0JllDREYDCQjuchdZKStLYNgzmvZqRpRGAtZTIglht0lyL1EfBDgGGPlFWBIE6se9pomtAAJRDlQfljUv+OZkCHGMihiHATFIEsB9XmdAAZ4I+gGmhgp3CKAQFnsicTxvBMlml4borJnGLwT/mUTylgkSCasQM4hZTLaYegUZqCdMvCtCGoE/hx9L2vAT0bfeEXzImpszmefngOjr++eAbM7zxLCKxxPJPJPJoTc0CeOCXKX73v40VlrwBZc4/Mo7XqxjEKlqLZBT6m/BhGQFVKQoE90SmhAJMUb0p9Q3iI44UvHYwp58vz2RvrmmuuOc0YUPacNOQ8Y1Pz90inE16xTJaBBubS1Yy3cQT+WNuepXcC8ic/+cllTsmvObCsDK/SBWxE+A6wyYgCLc0b48YB65LlRoBh57uvEtlFyP12gdf3mcyf8uSLL764yBR7mT3yLAMjP+aI3VEmzTYDbxBZ5oDSS5aQBcij8yUKgEr5F79Tp06VEmogE/6yhFOCCN95tUSWbWHvOWMcRHqNDQIaSSRok460VJGNASCzMfq8CLmOnUKcM847oDLO4kjXUe3jkc/aiR9pNVLan8AS3yWIqMd814kfSBbJkGcRpOw6sRf4mD6TFI5/TDfxN9gtgDbb6LPns7zZMiEJjzPB3uzqMwrgkxjM1hhIUC1pJenIZ5Hcl3SwZIaPLLYD/qPsjxnie4pfLM0BmBweHhabYu6NA1/HNg1iUW2KZf/D0VL6EL+Jj+Re9rqxdxZ716VVZRvAw07xce1VJB4EWLHBxoMN1w/+FPvmz1rYX/zNjtIx/DCgLfIeT7Op/DTJuEk2UNzIPzcmxkYMYmwsn+IHsN+e332y5NW55kqsjXyfZItY0rjxFbKUjk6cRe7hfCBOABBkrsW0fBS/SUIhsaxxyzPrOx8FH3UTS0CwJOX5PQEaJ5Hn8/yAJnwUYNi9LJcE2LgX4I39hJ2kH8YT+Mb3omv4OnwhczCNzA//yPgh4Ci/CY8OZTu0clwipcRNSZclK/nNsh5LNBalVpmWsnFt3OUud2lax/Lol/VRO/ClHF3pXMvAx8/QDmTTMkZZktNOXOmP7/Pcu3CkL8puW4EvSzh8VmJ2cHBQlly0jHp8fsu8pTStDYrLsj6lZvUztwxd2mgd+1IqqWxOSVnrWDePeMQjju/n9x//8R9vWuZqfv7nf77wQNpQyqYv3/qt31o+d8dLvzLHSgeVlVtWoLS2Ps912rU8oP7+TDsyfre85S1LiWCrIMpn5ZJK8D/ykY8cH63ib9pgq5QuhxdaBVfKCV/2speVz3jDaxvMlTa93+ahn0pUlUTm2ZTn1oTPWqNcfiOPxqFuwxJGr/e5z32ad73rXaUE2DIjY6csXVlmrZ+UnT7gAQ8oMt4a/FLmaollfh+PyYdy5qc+9allrshnGywfzdLpZM7ogNapaB7+8Ic3rVG+Xlutg9B8z/d8T2nL8k8lsV1qDXHhX+fQF45uO33Hp37qpzatgzMuDRvoMI//83/+z+aXf/mXS1myMnbfm8Mf+IEfKPPUOtjlO0s4lS3aFL4AAP/0SURBVHLnWiX0yqi9bx2isvyvdTqP7YDDGLId+UxGr7jiirIUm8249NJLCx8o+SarSsuf8YxnFH5Q5t46Z+Ua15J7Zd/OU2bOdlkiYMlz63BNLeOuyZI0/dImm/fSl760lPLjrfRzPK5bGtY6tOU9O05HjDQM/c3f/E3zzGc+s4ytZZGxdft08EHof4flU7tOdFkblDWve93ris6JL0UHWlrDb37BC15w2rLRM+W42QpLwzZB5s5yLf6CJXl8gHmoDfybl7zkJWVplnn+1V/91fK9ZWx8HPbsTne6UxkDcRQ9ZxsD4yBuYtfe/va3l2uQLTP4mM5nj/ghxu3UqVNl6VS+z7gOeehbbLHjsz/7s4sPzFayhbbvCPGXo7tzkFM2PT4z22krEO/5Ob/yK79ydPX16d/+7d/KsibjyB6zlWJOz02PiVv4esbYOdr8zu/8zrK0G2bgs/4YY+/FApabGyu2f15629veVuTTM4gd+Cnm4P3vf3+ZZ/F85No5xuZf/uVfjq5uik0j6+y/rRCc56DLLrjgguaLvuiLyvGzP/uzR1dMJ/e1ZFQfbnrTm5bns7zMs1m6Fv8I74pf8JJ782ssj//v//2/Hy8R1lcxyzzEfzL/tl6wVYhlbHmWFY/rf3n22WeXya6/+9qv/drm13/914+6Mz+ZeB3HQN2AcB1k7xyMGCcyh2ciDKh2WHf1wOz3v//9y3tCg7kpKIoq53C0CYD1rwCB+jfn+k2Q98IXvrA4zPZW8RvmrYXBgbEoF8JSKzRj1j23Pn7oh37oeK8IyppAdPvpELyNwfnHD2P24Q9/uKy3zXifc845JVh6wxve0PzX//pfm+c973nFWFGyuY4c2m+HTAFs40juChDEGFDMWUd/61vf+jTlKmjzGb8xvAyK8+s28KBXjolADaAQxWq83ve+9x0rUYegDjBGRhi9gGf5fTwmH8BlPMVI4adp9O53v7uAAsYZOGxfsLotch8gmq7vGjdOnf1iwrPuRz/VbUw62A/gPt2FB970pjcdtToscW7I20kHgg4PD4sTWQeidPbd7373sifXv/7rvx4nS+z19ZSnPOX4PHuaBchlVzlEeCI6n9266qqrCq/4zC6YM3IcveBc18SusWW+Y6MEZeaaLuQksW+uqe2gz/rOptAR8xCnzHUONg34lLbG4+NHDQSR55/7uZ87GsGRVqUPfehDxWcytgBYgUE99vtwsNn2lqOT9wEIeuc731n6C2DOM9A3fIgAC9lj8Ew7aiBI3PTBOfZr2STxGSQO8NpnfMZnFJ09DwG07HPoGdkeYId9VCXC+Z3xucUl9l55z3veU+Ik3/Ex+OCKCmrSRhIc9pdVWMC2OTKeQx7pI582wI33ki76q3/ADmNUk/1w2PGAL+b46quvPrZ1fLOAV8aGTppG/G339Zz2BpQQ1DffacN7PoJEi1fjKbaxJ5Pf+ZdJCgHYHGRREmpeEr9mnyDxAcCFr8DHAOb4PofPfId6/sQH+gu0AcTkXKBNxlbBy6REaB8lPv+SL/mSEpPZPwlvBZBKjEam/viP/7j4y/wX+zYBcYJDLAKIAbMBVq5T2MFX8n6A4/pfYo6//du/PW1TJUwlKDXJ0NZ5CUIZh1K7/+2//bejX4YlAJAJFjBmIhycehtMcUwhdlDFfXD+VP7YZDtB8aQjGc4cAAEVOSotMKKARjDOWQ+z+o5ira9zRPE4KF0OPyHOeNW/OwQH0OUwZt9BedhQ0BxEcYzHdcpKVhxqXldxycwDhMyZICsK1MFxZKzxN76GDlNsftsEENSdfwdlCMgBKDCqlDw5y+8cLNmBEKMD4MEXrlVd4jmdC+VX6ZEAUpt0DQAiyhrf2ng2m1U6AJgyPsaKEacD9tHB3vTBqKiwMKYyO3T1LALkON9cc4xqB9qcxtlm9DiYDJXsCeK00MNxnGRibJhKx/iesxIwIbxW8xynHeBt7idtjr8q6Qf5OmlAUD2OwDd2MNWEdJHEj0qfOEIyTarw6CabIXJ6gbycFoBKnK8aAHIAbt785jeXTCLZzvfGlENPf7kPXyC/1QfdwZlyX7xEF3B63Zf96iZ4yLlnkeHFzza37CPOWBIa+I8TpXKxbms8rjsAQZkftsh8jTQMqUwxvsaWX8Re1WO/DwfwlQ6mU+jIXSUV1UA3diYxQeIB8s/XUm3hWSSmus95Jhz4z/PTiRIDs0CBTRM7IjkTvQ+AmUX8DGBlEqhsiqCbXfGdZwWU+GMCfoRYFwE5nM+X7otx/+AP/qDEsmyeymGvGcd1HezlK1/5ygI2+AzUkUi1qqUmwIvEG/vnTxFUECXp4vlt3ly3Cej3u2r8WWQ8Ja6NmxiEv2+Fibb43Px5FVPs9J/+6Z8eg4l8Cb4iORN3qsAFFPEjAFHzVvKGsprEuBsPySi4hFexAl/TK59UX2ryBxR8UknjGjyBGaQyzHMsQuJjySjjYl7EMfjLSgZVtHxlSWkkWaVv7iPuAVIaGz6OduYlOu3CCy8s7ZgLsX6epe/oi9n6DgvXrmiP06idqLI/jz0k2oEra+9aZjjeqMn6N+vjrMGbRa2iKddYj6mdrC8cgqzpszbTZl+tcS0bWNp/RV9R68yXDaSsobRfUPYZsP9IO0DlnF0l/WsFtfwFYdboey5rDkMtA5b1jC0DljXObUBVNp6yH5L1ifbwsB7RBpnm03hoy7pE602tibahaytYZZ1jy2elXWu/W2f/LBvj2cvFPfXH7+avNRjltVUCZa2qfRtQGxyUvrQKt6xp1Adj/dCHPrSsz7Ux6EjXza25tEHhf/yP/7H81SReJh/G3Hw5rOP1vblrg+rCD2TS2mBj3QY25bO59Jt5Mt/rJH3xl/RtEFlk26v1t3iALHqv762CK+t62wCu9FPf7Dli3w88ZX+PVvGWZ/Z35QhP+d3+V9Z2t0a3rIFF9g6xt8zHjvYcsnFd1ubSQ9bc2gvMfVqlXPjc+I00mWyQaKytubYnkE2DZ5H13fZOsFbcRo3WKmcjeLrIxoPWhJsbPIEPzGFrIIv+oBPwvn2fzJH1/+TBgZfoHvwdHY7Mr32KyIL70luXXHLJ8Rr0Ickac/vl0W30ZZ4tpJ/7SsbLfnJkyH5A1qiTTevszT/78flHG2oaZ3Jq/jyzPX7MoT+TsGcgPYXod/6CV3akdcKKLOIF1xhPc2re7c9BxvEQGbVWn/zXRH/Z5wD/xH60QUBpx2dz0gZvxf/AO3QNm+7Ax/ZeozvwIBvkPGQ/o9aBLt+7v72KWke17AEyFNW8sc98cumll5Z9/fh7+IGPcNvOPm4jLUf4gl2yJ0kbRBz71vlt18kG7vQ2Hek56GJ78u0S0Rn2a7Gp7tVXX102vGc72gCqxDP8Y34CnRI7xW85E4gd9UcAbSBabOjtbne7ss+JGI2PyR60wfXR2btB7JR9Zul/Pqf9ftiESWRe/UENfxRlc2K2Bb/SbwdtXCUOFZewX+yZPfD4022AXfYE6hI5ZWfwPv/7oosuKmPJv2E7xZlDHvZivP/971/42ableJiOEH+L7fRDf/G6fTPt0yMe853f6W99FhPai8d17K9xZCPZQX8bL2ZD4sku8dnIiz19jKdx5KdpS/zy6Z/+6WVfSbyUeIDvxMfgG4rN2Vx+g/vw4cmbfQX9KZLz+u6L/GZeHJ7l9a9/fbknfhA/OIyJOEGMKWYVc7gPHiHTnl87/Dh7m/nu3HPPLb6D87zyGfgu+sjWzUuej52kQ+jCxBviY/NG1xh7RGfiSziI8bSPpr7xZ8yBPY7mIbJJFsyfceCfkWVyy/cWT2oTb5sP95mHrgcEYTQCY9NhzpOB4VB5SDf20Db3xCCcBA4fQZpmxAI0CFg5cRTOsuS++sJZBOzY9NSG1t5jcIQZbSBlYyWD5HubH+8LGUt9Jnh2wMc4ntckYy7jzpEWEBMC80Oh2zyKoAC9MAq6/e1vX4QFk3M6/GMLI2hzzssuu6woRAGCuTFHhIaS48wTYsJmzBEmpKAInTl4wQteUITU9RzFGBcCiQkJGAGgLM3Ja17zmtLOSB8nyul7vud7yjgKtMiS+RI8UbIMHkfrvPPOK8pecIXI1I1vfOMi6HhFwGNeuxuhDU36Yd7xkr4yPvqFP/XXM+gvpwtQwFj6zvn+FcjGr/pICTMGFHyeCX9953d+Z9nMke6hzOgf98Hj+Ac/Re8YM8oU/1GmnGsAw9Oe9rTCx2RhpOsTw8tQ4hvguaDYuDMkswhvGn/XmTvzGr1h/gANjCNbgT/pETxAp5lDhtr98Kt2zB1+AEiZL5seMpgxqugWt7hFceodnJyv+7qvK44XPTU0AStsIKq/eJRDRYfSu+wiGdtX4iDQNeSDA0QvCwz866S5qh0yzgbdlKAAOMfBMxY2tje/5o4Dwg4JJjis/iXMZ23hL+dwcry6J1k3vuTV/HFiJ5E5wBvsGT3HHkp4sOvmgc2iG4DTeJGTjj84m2yPa+kJdlOgA/yiM7ThufzpwtAEtMSvZGJfSaDEnzKmxo68mdORVidyQVcCKPCu93wj/Ci42nXyb4/0Ah1An9tcVUC3C2Qs2Q3942s4+K9I0IuvjTlbQ1fwsYw7veZ7/kv8rnkPvo1rPvtoI2M6TfDXd/gt+qqvrUUP/c7hOaYd/EXX+PMWPhX7z0dzLVsuWJcIMp++2xViA/gKfEyBN50PzBC/dAEEcQq9/7KXvaz82yTy3OaFbyMGEvM4AEDmIcRuiCXZNZtP9wXm2ueXio35u/5Iw5iJNY0b2+jwvv7M3tTv5z3EU/yrl7zkJcUvQfxbCQ8+FlBBwsbYSGh4BoCHV/aOb4yMEz3On/FeElUCBd/iSbbdc9H3NtgmG6733n21Td5dA0gxxmyxsdKeP14id/w3/pJEITsPqNIf1/AN/OZ7/TInfElzyiabV7JqXPkS2gjY5VnFop7XuYlHQwoP+BfGRjsOfdF3yR598Aw+80Hwtz4DUfiantU4GB/xlmdJQooP4XBfz+97tp0/Qs9ou/ZV+RuAJt95Hj6QOeTzALJcJ4YxHsgcJKbXrvZdW99TP8inMVfooh3z5VzPwKcT+9NBns1YACd9BuDlXtMIenP6qPaQv6k2oBwyg40IKKeeEwkRJFiTiIKGVGI0gkMpLkMYByhCEB0e0oCF9MnDA5rsIm+H9VM9u7jvK/mnA0rcGFBwmJbCkFmC1HaJosMsHF67yDuH4AKPIMzApJAqIeMFKMLMjISAHzKeXdoBPKo4KEAMigADeACKjqFD5gUzUkoCfnPOiRhpMvmHHA5LhNdcCd78a4E5I0M1xUiaCwArR5LyXheRcYG+4I0yItcIDwr49ZEBpdy6xHjgGwoRATjJMKMUwq9PeMITyl9IU374FrqOKHd/iUkGGBK/Uao+uydjCTiiZGWDBDIcvmlk/FDXsJx0IouMlH8C8xfegN0rr7yyGJV5CdinMgTwy9Ek267HuxdccEHRO+bBv25wfqcR26JyjME3hxINrjc/5oaRBDBwYhlHVWP00DocVg6ksWDAPYfnMlaeEXCCZ/eNMo7sBNsIUEMAE85mH5FzY5GMKYeJA04XqbwjZyrK/F0uGQbscLLwRAKMmpyv8g8/kFtOue/otPRvUQIIqVDgaAGP+Rd8hJqAju7BkcJjbBl+Fwi5dmjyLzaecR5QdVeJnNGnKikArv76X3Z6pGGIo09/sqOCBrIm6OGT7Tr5F1q2V2DF/1Rx72+3d4H4Qf5RiX0Q3NbENyWT9BJfoqtv+NOSl2yj3+bVR4Jh+lFgKZiclCjgy/lNkCuG8nlZir70vJ5lEaJz83z8LX0RXOrb4eFh8fFn2ettkGrOZz7zmSXBDZTmP/JfzGf8uFQCJeYDVAqQVWeIT/iJk3wGK0okRfAJ0AM/dIlPrkrWGCHJEwBL5jb9GIrMD98DWLIKSKx/eBsQyEbGb59Ent2BRzzXvLKwLPErAoYjz+q5gzVsivALGZbMMfbmG55g3MgN/0Zs7D0/VIwSsK2PgMR818h9Tdo3D9EfeMl9cj/j735shXtoo0/e3YNfh4wZv1m/6TG2m14CiM+iuYAggZ2ATOcITEAHDOaGMmCCQDdWeufmXTKpHtqkL0IGSykZJBEiCIXj+BmQWjgYJY66PjBMJtVk1WjdUFQ7rss6scuQCTcXxtF9jT9GgH52hRu6KViHqAKBIKzIPPlsnrrE8WNEOYHm1Xir6kh1EUXqOs4Akr0XCKhG6jMekEp/Zeg374EVAoZN0SbnZggyv+aRgqFwyBvDBeGFBtfILmXB6RGMkQeBMmTbnK+DOKznn39+yapTUHgQKGlZiSABIIU39buPINjPeMYzCj9ohw6hHLvzY2mJEl16gsNZL1cCgFpGByhQZUInATC1KdjTLiXtPkHgJ5FAVOaHkfUM+0BD8TO+YhyuuOKK4hio0nr0ox999Ot8JPCWIDCHwGDJAJlhuoN+USkCWJa5m0UMHUBKG/pG5zzucY8rekYlJ/sClMBv5AHAR8+vg2TYOJlsDgfSmAMTZLUYb/0EMu4DhV+e+MQnloM8qAYChgDnZU77EjjAFONL/wM2PLe5ROyspaEApYAd5oNcskWTgCBkDAWO5pV9obMAesBrdmkesrxY+3QQp8kzSljQCfoLwKtJnzj4nHdgNRAKTwIw6SDjw1fQTpf8RudmHHN0ye9ssXM5fsB7bZOvfSL6GxAPzJXA4V8ZNwkKSb+RhiE2ijwJWvnFZAk/499dJzwtWUiH8FeAnv62exdIxh+vsk19cso3iZx3f48MOxYh7bhW265Nu3RBfQ/n+I7flGtyTj73UX7vO4ev6Hvk/nRqKN93SUAZSh/YX4EoPc6XX3QMNkGe1V+9kxkBMTskkQ3QZ5/Eh+IUCWh2gX3j49H14lFjw7eYRCrb+YyqdoBGk0i1DJslrmI3AkQZR4dYxxjqG9+Kby4GJd/kfhpwsCzpg744AD4+s+H6Yizwhs/hH6/ONabiaPFGAB/6aEgAxjwB16wkETsaDwA4/eH9rMpZfcWP6XOeoaZarvrINeY+Y2QsajnYBPFDAJhiOfwhZoJPqOaSkMPT85JiAaCZ5/A8ns3zawOfhfAgXuXr8MenkVHtH70OAQE4hTohQJMFhD6FGAUOkEknTFA1YIRXgjgPAOQhPIyAD5NAuATAnHIBB4exyzgQXwEgZsdgBptCCzCCCSYxyCqkCsYzzYO2bYNk540ZB51zTlgwnyAZYxhT4+sZnAsJRc6VrTJuQD9GXjYVAR8YDNdy3CllJZDGWsUH5xdzUrqCQ7+r7uBQPutZzypgEN7BxJQUEINTL9ifhXh3FQDlkCVzhAFRuJ5HcGO5IGBrXyh8SmECNI0nQ4IYD2Mfhe69pXgUimyi5xaUc+Q58eZTlQ4nbRZlPw9tZByRvuADoKr5dK+UfQJ9gIDWHeMp951F5BnggCfwgc+MLx7UnsoEBt17MiXwUO1jPGpSoQHAAXoJUoyDscND9IBgU78ZoLqqxLNR/im3pJMAF8ZyHZUBQ1Oeg34FXHFEGHyGPg5oZMQrmRQUe/XZ83vFS8m2yKDR0QLpac5PHxlHpfaAE/xhzBkbci4bS/7sO2NO5yG6Q8m2qlOl1gyYoB3woo9AIEGIqrKnPvWpx1mQoQlgSZZUvQCgZKo4Sw6yphSYjO0Lcb7YAPLEPgLq6F5VQeS3b348K71Oz5MRzot5pic4HKpE/c6m4AMBrNJtel2ihnM+KZgAyqg4oW/IvKwukoDQvjbxLH6uCe+6t6oeYItz6ELZbCCwAIBO6CP+iP7JKptXdpHOMrfuo6+17gvpi3tErryv+xWZc602yCO5wpueS+XRPpExARReddVVxa4iNhoY69lGGobwkcCV7RVY8lnxURJuu0ySL5YS0ZO7BgSx68aV30d3sf9JGLN5bF/ktY/Ic1fvzEuuoy+8ap9dFvzVbbp3DrqMr0rm6L2++/qOrqaj6RftuzbkvXO88mPEWqivrVB9vfO0iVxLr4sD6nN2ifgVKnIFzmSFD6nf/A9jaDwtE2KbxKnem4d5SFviT7YusVAf0e8AIwnILpFrNpA8sy1skjb5YfjQe/aSH4pHHNoDELm2j8yF8+q51r/wA/7h6/rsN/0HDPjNmOAd18d2+S3z6xx9IR+5P77Ux8iKvuk7co9Z/UXGwH3NBx+Kry1pJC7RluQr++I9v097+pLnc+in+3mGfDeNXJ82UNpCGRtHxkJM61lQ3bbrcq1+5Vlzfd1HR5d8R2aNgft6xZ/4NFU/Xvm0YhU+LlCM72LcjX+3XWPhOm3h58xx+or4Q8aUb0M++KmusTKKv+y5p5E7TtYaR6RjbihDKgixV4cOAQ0IZ708C3loJXMmn7GQUfUdpsUcOqU9rxiOgDi0oz2DwtBgEkyTh0X6Ilg0uJxc7RE67XAw100ZC86S4FgWWx84SnGW0l+TFUFEGBXzmexJFCYgoBHGLmkfk2E4bWuXwLg/ZnEYd4i4ckoVQ+ZLEC4LKwC0Rp2hNHbmh/LCnMkCu4dAL5UonoXzjtEwnaywzD1gTvYQSGDuPJv5EbhhSIinZ8E7lhX4jWBRZqqDBKCyxFE29fN673A/7epTvvPcjAFeMRZIX6CgQAGVJZz+fSMZLc63gE3g5tk8dw5jJxCyLAIoEtBTIA6I5QwBCw4ODgpQQpEZq3pcke/Mi+CWIaAYM47uY84txVLx5Z6MmYCLMrefjD5SSPMS0M6zPfe5zy0gKn70fOYP/wnWOE5kXtZfxY8lCUCBLgGngET41/IdfKh/lvQYC7oGQEUHhW88G3li8F1H+bofQNM9BffO22ViQABw+mw9e4LZGMDIhsNz06fGI/KCjAEZDpgBdDRugNtFiYEBItELiEPCmAHn7THDCZiX8Bh9Qfdw4rXleT0jnUm30LOyvXgizzM0GUeAAVtCJjybZ0J0GH7Ft/tCwAgOAtk1jsYZD9Ev7ESXPL9npr9l2I05eWJrIh90NXuAt/ATh8bB5hgbTvgkAviwSWQOsVscRYc5dY++uQ0P0yPk13vPgsf9Rpb10XsUe+gzfZj9xehM5f0AbX02Jn022XXa0Kb7+Gy84phG3sgePaoN/TImnp/eVF2zT2QML7/88gLEGxsVvIChgHUjDUf4h59S60m+1q4TfaKykD7mC+Bz1Ya7RvQL/Q0Aoq/oQHJKZqNnhqToBPpA+/xcutN39b1yHn3DB3LQU3390RaZZAPpW5+75DttijOctyilf306d5dIHzN2/H7xBhCVTjdGQB9yJAksAF6E0vYilHGvr8vcTyJzztfGh85z0LNi39iYSZQ+Ovh8AQLYJHw27dpVSF9jY/nQxlt/41fWpD8oIJB5MDe7RvpJJyS+7hs7zyqmMD+z5iaUOfLMxsAcGYfgArPIOEdHObTn0I542ess0mfV82ItGIqkOz8EXjKNPN1cGjEdQwJO+zq4GYEEHlC6zsEgOa9LBoXDF6XmlWAIXr1OIpNCaDhhgoNUHck4c9g3vbbacwqgVF0ILD2zkjzBC/IZGXxOYZxok6zKw4Qjz1WTc3xnbJxjTPsUi/MoAIbYKyeUcmB8AhJgCEAcsAwQZOnHk570pMLYQBzVPjW5TuBMQDgkntFcAQo8p7HnRBtrTC5g8zwcGQp5FhkbStorZWJMAAmepQa8oiB9jz9873zjEUXrMMYCNM/pnIyvyjVAAsBLCfO+Ecfb3koEWNbBs3aDFHNhrgVFKM8foohk+xnHyJVzMsZeja1rZFj6lhYibZgzlTuMr7kDfCrRTVvzEvABCOTa9BWII3ujbRUHNQF3VGYAW7uER2UmBew1JUijuB2ziKzJygJV8GN3nHeNAGDAUyAnvet502d8Qj5mUfjAs7vWEiyyDARelFQl0SXmjrHDQ/SRNmWKow8XofAIPemZ0l/8DnwXlJqrdRJ9yoiycZaBWerm2VSjyOCoetkXkgwwlqmOpB8BIQBz49pH9DFbQd8LqPBJ91yfzTm7E2ePnbBcFV9OIkARHae6l4wCT+htRC+wLdrUdpef/Y5v4xDpA2fT+XhNP3znYHt9h4c8syrYOGTmUiWRqkt6KYBfHL7cR5DG34h9Yq/cK+d41ZYgUxLCuNo7hX8iYKa/9okEkiq2VADRsWyQag9jsAwZI+NjXI3nNL5YlfCK+XDsCwFE+dD4yvhk+f4uk4pMfE4/8j/ZDrpipJFGGmmk7ZOYD0AvrpGwB9TzZaYRqzkXEFQTo8U54ABxpmQOOXicO8EBxyrOXZdqQ+39tOCFEwc8AmhYAqJyAMhh2QAHw2+AgGkg0jrIPimCBYY8FSlxQvQ55HtBCweIU8QhAmpMC1K14Vzj0ucIO5DztJ/7+czRNSbQQ/f1u/HSV4GzpTM2ZLW0Jpv2ziLzrB+CAe0AkhCH3fec5FD6Pon87shz6Xv3GVE9ht5nPEK5T/denleAY78IwBdB2DdSZWFds8o7crQKGY+aXxxdIkfzkPkGvMroJ6BahARaSspVkJBZMuDe5tUcB/TzHSeTArNkCzjZR6rQLEMCZAEx8DyA2jMLyoyde3h+YG10hPvg5QAogleVT4DdecdiWyQowxfAEpUxdKyxU2HFKRe0G1vzYyxlbQV0xlhgLOAQLJNZgI1KD8AeUD3B9aJkKZfgl16QfVVZCDwGgNdyPC/RMarcVAeZQ8E8sBBoqO2ADusmY2acACiq04z1PgJBqphU1dKJeARwB6SYNjdkRtYvlbmpdIn+oAtiY/BVbAGQREKhT8+EyJ02A67Uepy8Ana0V+uumrpte44c9W/5DrG/kYmQe+mLV0dtX0Kur/vhfdoM+c21+BKAAuQiZ+Qq+yrtC5lTVcMcR/N/eHhYnmNRMibGWqKGfuYfSkixH+sg80cugcV4sDtHu0r7DgRJFLLR9lQbaaSRRhppN4htUSQDK2HP4QLTiGd0fW9rAZKhFXyoCrHpnSDAciCGgiPJiRQgCMSAIAESOAocKEabE8WpdDDmDmXmDI39BgQCljPJVgkwVCjUpK0+p3FdxKlWoWJPC8+J4mSuux8cBo4tx3xa4MohUhWjskLQJ0tpnAXJwDqOk3kxP54lJbTmJ6V/HCzBWO7j3trgMHrOgE7mCuBkbgTdQCav2st4GB/9EDhAJ13n1Xc14RN9cb77AxB81+fcOSfjrs8qS1RmARwE96qV9o302744lm/IWsvS+iclZa/GS8CewMV8OJDPxjpHfY735jlgSD2Wfs/nzJWgSQBubAXA+mCOVeeY52UID6n8w3cCMPcS9GsfPwv+kD6bc9VMgB06oY8EkgIM8oeX9NmrPtMzjoyF5w5gKdC0fw0Aw72BzBQlWTZOu0z2ecEHZEtfVXIZHwGbzREB88bWfBoHMuEZjYHxMcb4p9a75tXrskTGBXzuY4zxKPAucrkM0Ueq3egizwewEixtg1QE2cvG8+0jEAQ4pEeAdfSKJAYdOS+RI8+OZ0J4CD/RHcsCiCeRLFe1Jl/yxLJqQf4+Ef0JCAI4e28fKdWpy5Clt6qH/VMcfuMj+ht6SSi+yZBEB1l2bi8sm5xPshm7Rs9//vOLw248yNG+AUFsxy7tETTSSPtK/DY6ki5YxXcaaSQkWcz/sGWI6qBZcdtKQBCGTfCIZE4ZBUAJwIGxkKXmgKroEcBkA1yBiGDGK8CH88T5tzmo94wMB0JAKLAALgmSd4EEkYJLSyBkW2VBDbggU1AkkBH4erZ6fEKzBN01rnWEKArOWfZrqIEaAV/IdwI+5fAABHs9hLSbewuyBNz6GiBIO77nWGmf828OvXJUXAu4ARII3gEEntl8CajNo2BU1ZG5pNjy/J5Fv2ogiNLTXj1GxhVo4V6eJUDQtDHTN3ylFF9blgzZA2OfNnUNWYZig1aZWBuykwP/igWEMd6eNUFZPW6h7jgZd+NojsMnNV91SZsBgswxvjNHAez8Pm0u9oHsPWSZET639I0cq5gzTrtKxjzzbV5szOxvTskUPu/bS2nddBJ4YRoBQIyxvbb2FQiy/5olbgJy2SG6ZKT1kMCe/0N37isQpKrJM/C5/LHDsv/OxxG1DyHgWhuWOfPtLB20L2A3AbQK8TlUDFrKZv86dhLxYXYZqLR03VjT4XT6vgFBbCcAzncjjTTS8qR62woG8Z2l//TBSCMtS+wvWy5O4LfaCH4WiS5WPtqAoPd7x4/92I+1MUPT/Nmf/VlzzTXXNNdee23zxje+sXn9619f3r/zne9s2oCzfO67Pse0e2zyeMUrXtG8+MUvblqhLZ/vcIc7NB/60IfKM/7zP/9z84EPfKB573vf27z//e9v3ve+9w1yvOc972n+5m/+poxTTf/v//2/ci/neHVeG+Ae/ToM/fu//3vTOlVNGygffbN79Fd/9VfNp33ap5X5+Jmf+Znm4osvPm3O9uVoBbjIw3nnnVc+3/zmNy/8NNJwZIxvfOMbl/G91a1u1bTBSfOJn/iJp83DLh9toNO0gU/Rh5/yKZ9SdOlIw9O//Mu/FHt1gxvcoIx7a1CbO9/5ztebj10+Lr/88uarv/qryzM85jGPOXqykdZBP/3TP93c5CY3ab7gC76gjHXffOzyccMb3rB5/vOfX/TLOeecs7Re4QN9wzd8Q3PJJZc0f/EXf3H83ed8zuc0j3jEI5p3v/vdxY/hH73rXe9q/uAP/qD5x3/8x3Ie+qd/+qdiA9/61rcWvyY+D/+Dv/OOd7yjectb3tK0wVPxS/7u7/6uOffcc5uf+qmfKte6l+v4QXyXv/7rvy7n/8mf/MnxfXKdNvShvj/yO7v75je/ufRXu0hf9EHf9SPfL0N831vc4hbNLW95y+bLv/zLe+dk146HP/zhzdlnn13e3/a2t21+7ud+7uhpRhpppGXpd37nd5pP/dRPbT7zMz+z+b3f+72djrVG2n36oR/6oWLPL7zwwuaFL3zh9fR495hcGrAgtfc+end9kvWQbfIvFCpnZIRkWZXyem/pl+ofn6fRtHtsklRUqMqQcQqpjEGyO1Bd1TGWM6gWGuKwv0NKiGuyPMu9nOPVecmIDUWy/vUSol0klVGplEn10r4SPg+vq1JRZTbScEQXrbIcapcIn++KXhxppDOZVFKq1t1XeWQ/VXB7rW3QoqSi15JCS8Wzx5uxueKKK0rlokpMlWkylapfLRlTxZvluyqJ+IetE1sqfFIpo6LcHnp+sw2BCjd/bMEHkkFXPes+lv7aRgCpTLc80h5w7pM/yWBTLYPzZwGWfqr8q8l+l/qX61QzGQ+Vxyq9VHypgPdHKaoFlyGV0frNxsd32Tcabc9II61O9IAqSasobMBu24ORRlqW8NG/Hq3mgEnMorVH9gIVBl7HLPGx9Kh7+N7v3u8DZW8TRhBAAvipQRLPvK6jS33nOM40ivOKOIPm5aTQvjqJu0yREWBuDejuI43O+Ppo38c2/fc66pH1Uj3G+2iD9Z/z6HWVxI9klOSevQLtmfTud7+7tAe4kQi0RNn+ffb0A6ZIBvpHRHtKAlb8Jmlo/xzL7IA6+vWa17ym7A8JTLIkSfAEzNGefSV99mcEgCR98Bz2fwP62NDYMnn/hGczetfYcN8SJ0CQpB1ABtnv0vJhG8W7j+0JLPvzt+l8VXsQWuoGJALmrEL4ReJu6OTdJsj4OkbafQKi4mFx1ix63/veV+TkhS98YdmqAPD5Mz/zM8dbC4w0H+XfJOmMaXJiXC3fznl0iz9L6f6T7kgjzUP4yX6sMAqJqRSpTKO1A0En0VBQqjJDgCvOB2dgXY6fybQp7Nvf/vaSZTsJhCeAgwLwofijBsAAdScpuN/HoGKXCW/E6QcaOvaJ8MYY1G+OIov0ioB0n0gw78Dz+j/S+ohMOmpbtE9U9xufr6JjVMwAg37xF3+xVAIBZOwdqRpTxa5g096C9vUBEPEH/ImFyiB+laof/26nKsg/jwmOgDv2vAIM+TMF1UaAI/sIahdQ9Au/8Avl32X9ScZf/dVflfv7F0798ccm9kIE5PDh+FOAKW36Y4I8O+DKvmv3vve9zzo4OChgkHsAtjjY+m/vBZtw5p8qlyHjS7cAgeZx1kcaaRkCSNjv6yd+4ifmql6zNyUw9ed//ueLTPoHT3JpM3wyNdJs4l8eHh6edeWVV5bjGc94RgHVVELaC8heafZxAVDbo9LcxLfwasztY0mnjXZ7pEWIrVKVy76wcfOAv7u71meHyTIkCpFS5WQDg9ZRgRKnxb93UCAyZRyYfSfjxqmSjRsKsOHEZdkcFH5fladnwE+hOIsjDUfGN9lum5er6NunwE1fl83WjzQ/GWcZleiVfQSCoju8WpIz0voIvzjo7Cxz2jeKHuRMLmtD8dod7nCHEuDc6U53Kn8e8eIXv7gEPTZbB7zTu1/6pV9a/tTCX8vf5S53KUEnsEgpOzmT/OIrGM+3ve1t5c8v/Luj6h//SsbBpcuNtX7zkWy6amNMf66gssc5ltS7XqZUWyqP+HC3vvWtz3rgAx9YQB3nRKcKnMk8oMdyexVD5557blk2x2fR5/vc5z5nnXfeeaUvy/p++mysjEdt888E4veZA/MIeNtWkjPLGGs9GToJvheef+1rX1uqelKZN4vI3Tve8Y6yfJ4ckyXLL/1ZDxmNz65t49f14Y0nW9MFnQC8vh/K599lMi7iNn/h/ZznPKeA4QBl/5poqxRgtipI4BDAyD972nzdcfbZZxdg2x8kPetZzypVkPuyWuYkELnfZ2IPI3tiYUUrs2iMJpYgyjQKlaGg2IY2GBwYaLA18v6ljDLwd/Acqn11MkNKIJV9+0vjoQAbTlUqOzgY23IsViW8RBEl+Nx3R2QXCfCTkn6v9rLYJ6J7BFJo5I/1ERm0NCVjbdz3DYDjrMde+OfA0aFcL+EPThgHbB+JPvEMCZCXIdex67e//e3L8iv/MiUY+p3f+Z2yLMtSLXKVvQvYu5vf/OYluSb4FLA6X0XQj/7oj5aqGzobLz/taU8r1UIqiSydsKSL3cfX7qnvceSBSe4BIHr0ox9drlWJdLOb3aycY19K19aBaYBe1UaC3+hX1UtIIs412h1K96oeSIXqmUIAQUEwIM6/jtmjadM+mzE/depU2Y+FzPJL6UiED/iR+wb8d8lyRv+mSz4ArvPYL7Jhaebll19+1pOe9KSyTFIVC3voHzMBpSrjyPUrXvGKsodXZIEMRs6tZAgZa/6+74F/J5mMhT3G6jgN0AvcwWfmgu6xLNZ+QCqDVAgZY0vwgHbkgs4Bolte+8pXvvKopdWIjM2ja5yjr3RjQIVlyXgMpSv7CL/iu1X7qR3yL4EQG4L03ed1PMM6xoaMB59gx8nrLBqBoCXIICdQR+tgkLe+9a0FLJHdomwpdNk1To3NEJehdfQzNK3t7m+UIGXoqAVuVVrn822KlINyjLJngIzjWDY+LKnyCGjI0A0FRm6K6B+BVLL3I62HjC8HLryC9m3MOaMJdDk5CXRGGp7Ynxz7mKzhQFp+xeZ4XwMki5DqG9VA/h6dnwTksSmzoPItb3lLqTbQdi1LKgXoNfzp7+YFQ/wcARKf5853vnPJqkuI2etHplx1kMolwbr+CqoARjLpKnfypwACWZl57cm+A4WAPCquu0GRPmhPoFtX6QRk0qb53XeAYJsEEDAHL3/5y8+67W1vW/jA8kDV75sEg/CgpYPmGuhjKRQ/W0BpU3E8s2lwamjCr6rXjDdZmCdYxuexfSFyrGoOAKpiSEXLIx/5yDJGZBvAg+zZBbh4whOeUDZbJ29ILEMnAHB9v2wMsy9En0W3qCYEetJd+AvoKclvPzNVQg94wANKRSSg7iu/8ivLRviWkv3Yj/1YWV4LNKXv6LFViLzRoYD2aWRpINAc39jM3xJZVUzkZFEiY/SxAgY6eRIBKwCHgPpFyThJHNhnaRoBRexLJ6HQJc9mPtieb/iGbyhxNz5H9BU+tzx5SBL7AlONzTr9shqrmEQjELQEYe7agRgSzECcGyWYGFYpIQWhXJCxPOecc46Zxj9mRMHKvAX5I3AMnGwapew9IaDcOT9QZ4KtNBFyjXwPkVYOrU1INNIX6/AJGmVEkVEUlMrTn/70IoQUlbY5v0q77QegT1BsffUbQbPO2HpZa41VPAnIg1wOSTFk+0b6LJMsQ5VxifEdaT3EqZ8nQ7JLhE/WITcjnU54Y98Jr9CHiD2h50daH4Vn9tH+4BP/vAUI4tOw/cuQKkuAj31G2DNjIfnDP6C3JDYAKfk3TO9VGtjLx1IsQZR+AH9s1PzGN76xLOcSUAAO7Omj2ohvkUDd6z3ucY+z7n//+x/vDQTUcg4/4+KLLz7r/PPPL0vH/sf/+B+lH/pF99dybgwkYfhSnHTn8J3YZP22/5Bgegifb9/1izFY1HbynVXhmAcVX494xCOKz4le8pKXnBbMmYP6H1NdG8Kb8YNrXkL1uOI//IRyXhI/eMBG5XhMFYB9WfjU5lu1mWSsKqGQ+/Vl140B/zb32RUyP5Z1HRwcnHXBBReU555nviQ+PCueBxoYB4CssbvVrW5VAnbvARjm0D8TkU0xC1kFfACeVLQAPbQBFL7kkktKXBD9cJIJ3wV0w1/2IqPfgNh0mGWxKhP927PxANIZdwf9QwfjTeC2paj4Uowndgt/z6s/nGe8xYNiuZqn+8gm+fZl+/M///PSD/EHkNY+U9OWGfX1Bw8CVPBHn+yEyJv93cjhIuR5gLZ0+qyErjFwj25ine0wrg78DQwSFwMzxbb4l30a2ncii2JpMmL+hyI2LD4f+zWPLzICQUsQhR+lb8ApwiEJ48maQYcp1dBd73rXYjT9awZFA1WXLeOwEHIgDWeLMQXcUL6Qemi0NaiIwEE+CToQh3JR7kyBW9OqLcdLX/rSYgw4Vc5RvkiI3vSmN5X7+kcBbfge0o0Yd9+fag09o1qjqMpFnQsJh4BCfo3bOtbGz8P4u0hRpFFUnsMYzYPoIooQwFY7TKuQ+XdMyn66j/vNmzUbwnkegijgui/7xi/4ZFEHfB1k3ukhcg989hpe0EfOOqcD/3jlGNFPXR51rupAbe3Cc9Wkb5HLfSTBTpwC49+XDdsk4Ql7reAVwX2dZcQDAgw84j2ewSfho3oePIvv8dKuECce6KCf+2iD9JlD6hmi25exJV/yJV9SgBpOtMoeDrh9SvgegiGBkXsJOCSL/DW7igxZccEPvuC7uI5zztHHJ8AkFQ58Er4OHwPRL3iB3RScCq74Kr7XDwku99YWH4dPYq783qdvVDAJvmzg6jq+lfYFcBIzgIIh9BS53Ec+CfFLjOMixDc1/gAKe0bZZ8mcW4ZEptkP8mOzbn4i31MQxl7zb1zLh1QlD2hUfeYfruK7mif6Q/BpT03nOPCSLRYAGnxivE038q/xPHBDW8APfKVyAP8KfLXH7+Vra0u7CfLxpUoi/jI+E9jtCuEvsiCOINOzAuWQwJ8t5t+/7GUvK8/tAF4YL0vpVYmoCvIqUS2AN7fGg3yLUyShJa61BVTQDwCRSiKVLsvoln0hfnOezzJTx6LE97fBvQIAvCqGE0PhT23PqzvwMV0mSe+aWfGE2Ax/26j/UY96VFmhQF7JWJb18SOAU/qUfWu1TVboZ+eZd/oB37HrGQ/60281AYrYCH1FztWGo8/G07+WJIptybp717pI+/qnL0gbABeAVvfeWcpovJ/61KeWaix/RoD/jRmdxB9hlwBEfJeazLV76Xv8mdgk52aM6DB+svje+JpT42Vs9NN5NVjmfJ/JlfvG/9Ef3/tOe9FFIeflXK/6MotGIGgJMnGZMECGZRpDEkaN41GTvSqsj+cwAW44WYyocj/nc5ig9/r3u7/7u6XEEALvO4zKGFLsGJcRlnHjHDGghBzjURj2ImJsnY+RCYpMHYUgU6caiCKg6D2/jZ8pevfhwCkBB0Rhbo6UTAHHjZC4RnUTZYBBE6SMdDpRbBHiCPUsMsfGeijkmvNDeUa5dQkfmXv3nUaUOv50/kgnhxhizi8nmF4BEOMHxo2hpjcYabqSg8ypZrw49uQ/xJAx+HTHrGzVSItRV3fUAOimSV/YA7zC3uAbQAA74TeOFGeQwwUkwDN4h60TpMWRRGwkPkrl6i4Q+wwomFdf7xrpN4eXzcEn5LIe83mJTyAQtNEsH0XVgACQbMuMy4Rz2gXblncJKPkq/B2+h98F7P75ywa12rEs/tu+7dsKQKDqR1Wx/gqwtCt4xUeqgPg1fCCOtfMkqgAN+sCJVvqfqifOeJcEspaw4EGBkMBAUMT3ypjMm5yZRvvu+wBQgHOLkMy9gEt1Vv38Kh+MMx4QgKlYtzzF/FtKxHaYO4lGvAWcU11uXp2jWl31vGUcfA0gkgDa+ZbfmMdnP/vZ5Rr8xrdBAA6BNSBDAMxmnTp16ph/fC8YVD3PZ/YX7NoCGCFV7nxsS/r1QTU83bRLOoB8OPp4vY/IL/8eOCZAFweQM0uTbLBOLgFAxgZQJ7Bl751DroyfGAHIZ04AR0AkiWHnS2SbtyFkaFepfjZjMi9o0yXVQfSOakdEJ5GL8N8sAoAE6ADQAwZnjTveNWeql8yhAgQxJp8tBRD0MH4ATB0eHh4nmPSL7vab7/mC4mN6AhhJNgC3bHpIYggP8QHZftfwLekDsk1/1/4iAi4B+8Wc9JAkQHwbPgO5JJOqDNkFvKq4AnACyK3lk89Br/vLfntjGSMyzU6QG3qKzhLDknF8nFjGeHgezwuUwvfsp3vqt/tbLmksADr8Hs/En9EumXFvY0Y/8YfyrMYFyGwc6LuAZJ7Dsxt710mi1GRstIk85zy6aIzClyBCHcEmVLJUQxPGy4a2XQK6cIJlrSzPyhpgDChwN/EyYYzSQx7ykCLQGJpSxyScLWsgVQRhYMLLCPp3DOWbnB4IMOYlmJxbzpfrKAZCrW3G4O53v3sRRP1hOBh4Dpt7ukdQW4JDuKwnZlQ5bgR+Hiadh2qGZ8j23claZlxSrWXOhiBGWwaM8uwjyo6iE9xNI84ZB4wR2wUir93y0JEWJ2AxI8fx4ywCcmxuHyebgaSP6CuGWTYXUNldL04ncVY4OCNYuD6q7dY2iL7HL5whgCFnkF6QIdYvIKHyc/aIo4NnOIjsh8+uD3HsgJCcuF0h4IZjKJu2TeJUc6iXXe4i8OM0syHf/M3fXAJCc2VpFfukXYANH8RSdHNMJ/ML4mwL5PEDGwNko1v4Kxx2gQmHXsIJcISvtIfcT4CvUkHlgYqjBz3oQeVcbfFxBDpAIhUL3cBIwCL4AUjIDHO2+S4CBIEwnv26r/u6lWVJkDZEZdG2yDhlL8N5SWacf8anrMlnficgks9hXNgOgZBEFFmX4BL04C1JTwAPsJiPaykg/uFvAowETXiJjTKH7BOw0XU2H8c7SPCpPxdccEHhH3uiAAHNs/P5u3iULy6wY9ME5oJMbdJlgCp6il3jgwvQtgm4d2lRPgWkkVOAmSQx+SGP4gNzDgQgm2SK7ae3jblqIcAbeTQ34gPjI9hVwWVjd0Gw+MB8nmSiX/AV3YIPV6EA0/nTCrYTv6cSZxqxRXjZ+NOfAAJzNY3wC/mr7ZiEiyIAhzklc/Qj344+BKaSAfqZvgTQ0OsqbNhtPAAQUmjg+7oymVzz+8SoQBCglViTfwA8OTg4KN+RrZBxFeOSY3ypPX6kZ1PcoE/sDLvAnkhIugbAy7+oZYKdU5ygWrUmtofucB09Q/4lL9gNvgldpX0gNr9WX8XjwG4+sOcE7PhMX4ihAUCu9Ru5IU+uJV/6pVAie6WxVUAguozeMebmT5vu4xrj7plq8jnjq33yOItGIGhFWofTp01MXzu+NWFAEy17ApTB1N4LcFXwUOQmH0BDGanmcT6wh1KyDhJzO4fTREG7BgP6hwHKWpCPiRg0DhDDgFxno0XGmNPrN31VFULwZG4wqYyOqiTZswR3MnsALtfmXziWyTj2kTFIxoOTWSuNfaZFjDjl4dknjakxoXy6igNxtiDQNTHYsj+UJMJDHKeQ9swtfgwxIACfupxTZg0YRNGHOHSCOcq7S87zLH3OlOdLBgrV8qeteZzrGghah/yeKcSA0gscYU4jo8/gM3T4CejLmcYnnBZGjE7r8ig9wwhrI+A3h4CTUfPMSKvTIvpkaCLT7IwqVo4tOyOYoC8EGwIJQf4tbnGLwj/OjY7BB7Ws4jtl8xIRITaomzncJJ00XUKfLmtH8Zk5EjR/x3d8R9EFEleI/MsM8zvYGFVCdVU1v0QG3HVeszE+vQ2A8Y86wBwBPbCHzrDshC9iDrwK4AVjfBT/zqMttsz5kkQADEkr1/bJhN8BA/onoYUnEcACn/KpViVjQB/ua9JqGX6PXedH1mQO+G+SiXwD8yeZyC4IxiQRBGHGiv9q7swlPxJPCAb5KdpxD36mayU0BYx8TgExsMl18Vn4CvxklWSCXDyLT/GcV/4zP4UcOJcd8yooVCEQX8qrgJaeAj7tmi4wLn18jrp99XxkzRJJ8UUqfdhpsquiE++qjGLzrVCgK9hrsmtFgODbdUADc0deVFQB1cQPgFqg3UkleidyPWncFyGxk9gsehKQJvk+i8R7+Pirvuqriu4yt7NASjqRzQU4AEOAE6pVgOPm13MpPgDy6xM5VWSgwpccsMsAIct0gRhkDY+ZczGhvtR2G58Bu7Svaglog5cCGpFLsqYSJkQu6YAs7eRb6pcYF4DEBig40D98SL7pAudfeumlR61cF/foHz6P7xmiC7QtpnAO3YGHL7744gLMpEgCUEUm7ClEx2SFjHjKfkO+NweSn/we1XB+T0IEfxgzcbNxALQCgQBLxknbACfnZwWGZwXseUZ2ria+tXlGzsOLs2gEggagDPpQRFGaPEF7TQRYUA1txJj+ISNESTN+DJbD+xBGi/D73rkh9yGkHB+/caSdy9FSGuc75wRkIXCMeK3cMB6G9huB0jdOvDI7jiAD7bcg49oiYNoY0mCmjwxyH8Bw0sk8ATgyDjVRSowHQ0zJMM4h/EThqyaStVWdgac5v1/8xV9c5opSopgdh0eloL6XpUhWEKKtHQrfPlR41VxQXN5T8AiQIzOn3FGmIqWNFB2DIjssA8DZCOETTqL7uwewgdLHQ5wzIKZlCNoDUEyjZGpCQ/LgNqiWxU0SI8OwcgpkVBkmGVXzRI8wvnQUfqRz8Gcfj2qHQWUE/YYPzC/+wCezlh6OtPtExtglAQYgiG0RvOEZNkPG0dzTOV7ZHfaCnNIv3td8TvdwgBzajvMkW6eSgA3aNOnHvuuSmoZ4Hr4MwCaJH8RmCOYTaAsyu+QcjnjXOfc9xz7ZcXoEjzjokfCI7+MDuYe2AE/53avvp+lO7bmObgr5znVeVyU8OrTvuEnCG7OCyi6ZE2Pel6wyFioJULZFMNbAQP4GH4ZuCC9pJ0Eewmva1yf8IahEdAW9gpfYH/MZH1j7eAe/hJfi7zpHEGiu+SwqlfhIkmH0mGDO+TL6qoBULXqu2i/fBTJPdC9+izzzy/hrQK6uDPDVgWmOLgn0zZHnp7uBpUnsWEIH+KGvVS+YQ+Ad3U4vC84lnoEJfMHuXisniaIfhtChCG9LuPGv8DN+lFydx9c1H3haTDRPX8gQHnAP1SzmSizqevMM+AMC8vnwlf6QTcAUmcMXqsEkdSQCySI+UC3mXEAIcCd9IdPsOBAlMqeSU4IAyAskET+IQULGN3ZDX7WFj30fHeN7CQDt8C2dT19YZhxKgmmaLfCMfBRAleeRWABiAsv4vja8F+saG/2nq9ybvQEE8Xf4yQAvPo/+mA+y5P6+N7f5swPgFKCJfPB76EX9E1NbfeE+wGwJEe117afnyLN4tnl09AgEDUCTGGhZApxQloL1uiqIMAqEBbsmVwAdR8J7TEXoCD5mDFHoGJQywdSp0HGNDfQYA0yr3FO5mUCcEENcGToGBPOFvMfoKBktDOvesjBAAEGcpR4UP2dKf6L4GQ5M7RmGHLsoX+NQ9/dMIc/v6I6pcQYCmVeACYcGwk/hqvxStmjeLe2xZwPU27wCY6DrAnvXQ6WBRkohofMUuINy51jICEDgGQ8ZgVOnTpWSSkCNOVdK7TxAjnupAgh4437atg8VZFxJeF36Sjk61xp9ShIS7nrkfnjXvd1zVlUAmYlyrJXmvtI8xn0dxFk2b/QIeTNfdA+jTm8AFWVO9Y/uQcbadfWYczDwBp2BP5QWyzZxrDmQ+Gqk5Wlb/FFT5Ix+Ip8JHvAO54xjqDIIUM0e0St4CHX5BbGFMu90hipUS3c4SXQcnqmzhyMtR7EnQ5OgnONbZ4XPRMLf6xjfXSYgDtsbHzTEjgBzBXtkPUAN3UX+BXfe8zXoBsSHFCDRI65P8s/5Ai3tuIb/GnvvPJ8z7s7hD/je4b2Df5vDPNFX9BJdow+CU2CI6wXBAl16TcCpgmnX5tU4JFZAwCx+oOU9XXKu5xYrdMmzA96MFSCCv8WnNBb8ST4aUMySMr6l8TB+KoT4bvwBOl/wGwDvJBJ/Bx8ay6FIwA8sMAfIOOK9eSh8PQ+RD/GcSjrVkIAblbupymGv8YcYgq/O7or98Lz5DlAL7OfP8weBSXx4ca0EAKptOl7DP6pmyK6qm5CY0v0mgV5phx5wL2NEN4hhgVOq0fRP+56NLId8jz/xc5ffnYv8rt+eyzmRDf3ExxLSlipbxgUMdR59Bfj0qt/GXhtIP3zvnsaMPUxCSyUkwNo55tcSQICPqiK/A4/Mv/Ppvj6qxxXNw4NnlhXaE8p6RcqaUxs6PDwsjEHAlKkRTMoWUcYYEujCiNaG1nvfEWACkpJCwbZSNcxISBmzkDWWsvKYFSNFSAgbAYlSATIxwO4rE8KYU4ACQoYGKOQa3zEayDmp5vD9EERYHXnfFYYzmRhlm5jhKQrZWnZ/uyjwwlMUjjXdgB4GAABpzvEfJQYspOCg69qiyGWFzDuFRiFxknx3cHBQjL2/+AUkMVQyQ7LCd7vb3YrREOhT0s6TQVD6CDDSjiyb/a5cH8WJB5VE4icglQCQDFgfzBmhmPEvXqYwKcl5Ce9T6PtK8yj5dRGDBIQDInIAGUJOICNu7lTyCNiNcWQTdfscQECWBSAE4LMkQ3UYR8R3eGCkxYme3iaP1ES36At5xydsDGcS+EdvsE30AHuFX/DNJHIOp1H1GJCaHQQcWm6mPXphpOVo3baTYy6zatPYM512RTY3RQJFgVi3yhOga0kRvxDQQxcgAA67wP/kw/IXA+rQD9FveDZ867Nz2BXke58z1l3+zu/a5s94z97QV+7pPX/FfhxsEj+WLyRg4+fSYfwpoAo7aBla9x7bJM8FdLEkx/OhjFEf//HVgAAJ6GsS3Nr8nb9lqaUkHpCAb+l7iUTJQ8tvLAPikwHGVJDQ06oj6Gz7wqXq66SRuZfYCC8NRfg5mwmbT9UmqXobkoAQ+FqMCVRRwSJ5K8bj70nw43/8riLM0jAyEhnq8r4iAD45n13M0bevn2vwYn2EyLlnnwVk0RH8BrwnVlA1Y68hWw6IK1QCijHqtn3nGvxcA0SIP6EdMZD5zLWeM8uVAWHu57lU55AbhQjOSZ+d5zVAdf0c7h3QGnnvOYyZe/Kl2UrzIPkt4Y34P/VzrEojELSjZE0oYWNYVNXIQAi4rHOkRAkf4aJYleFREIQSM2LEOvDyHnijwgejyrYTboHbBRdcUCo8lMvZZAvDCcIASzZShJjWwp2gLp/9BgxiNDCt9wyOkjntUxDWilIqQCxLAnxPSGoBWJUg8Mr3QkO1exIIsGM8zBEFY/44MQAZwA5ewkfmjVIL75gfh7F1ncogwT/liCcpNsqT4VAaiT/tDQWYkSHyO4OSCjeGxLINvM1xUArKmOExjhQFyFFMybE2EEXMqXC9LDIgSgmlvgCT8DvnBR/j52RMJlFtaPQxTuc+0iRnbhOETwA4HGQVXgy8gJzB9Bve8R7N6qPzOd6CAPzEsNI1AEqZxPDkSIsRR2eWPGyK4khZKsDJElAJAPEQPWG+BV5eaxnt4x12B39xtvGNZaTKx9kaVbP2pBlpcWKXHaFZcrsMsUXkeZTpM4/YfgCAZCA5ZbvtI2IfEhUPfFu+CV+RPFueolKUzZd951+yD4ifwS9BeMpvCUj5uwm8nJcqcfzse+eifO8a2Xa6iP7Rnn4JuPkhgl4JCUG45KYKAPtS8U08i+v4R56Df629XSE6ld8vSZbKXL6XIJnf1yVLYAA6rukjPhggn79nDxeV2KpGrCoABqnqlGyUWLTFBB0NCPKdA1hvidNJptiv8NKqhEclcwGR9KaEKF+d7VuUZvUHUMG2ZsmR+7G3Xi0nZLMtdWLD8ZA4VJv8d6s+Ip8SwyqCVBHx9/EDWZLA7YI65BFv8vH9liWiSEIaD9dLdLukf/gMQAKIpGMkmlSiAZ19Zwy1Id6oCeACnOwmj+gnz+o6949Mm1dAkI2fJcgtXwNyqnL1ffRMzg3V75E2PbcqQ3rLGBpfOs3z0IPapmsA0YA0vpz263sMQSMQtCKZjC5TD0GqdyhXjIBRVOsImgkWAyTrgDkwDIOl2oJisKcLlBg4FLJPjwDb9wJ47UBICQuE0StUH4ikLcYOGKRMzX20nXI+YIJStWyWKPBmOATizrdekjBqB7BgPSmjw3joB4EDMAnagQcU5RBEcaVk2JwMKST7Rt1nlyHnDFHInCoBGAfHeSo2KN+soccLFBQyppQSpQ/Ak60D9LhGZsjv4X3XUIIARCi5qjNKKyi8cxGHCZ/EyOAFvCO7zynDZz5rD28jTp3rGJNkqQCigkdGggECNLmOYZzFUxRujCEQSBC5b/xi3PXZGGRsN014inNOrgXgADyOn7lX4m/e9U8/p42v+XKYR6AhvYfXOJkcH7waXhhpMeL0mINdIPxC7iQMZJM5Tl71z3JPzo33HM5Z8ogf4pixWw4BiD2l3CPVhCMtRvRnwFvju296caTdJnLLVvAr7ekFnOAvyMjzOdkSiSkBkn+akwWXbJIVBzSkDYRP60BYIOg7toT/ELvou/gTdIPvnYtcz5YKBv2mYtmeP3xXQSCQh++jD/rqoGMEtIAS/ZXE8pf2EpwSVp5tl8h48MP0K7qVryewFGd0ZZxvx667pvtbrmXn6W/+vbiC74XYaiCP35LkQ/SxmOTg4KB8L2l7JugWz7jqc7peRbyqHLEVP0ui3TwsQmQKSMPOIjGaVSF86JrICf8L+EkeJPjwNjkJb/PVyRWQBRjCVohLrThQUCAOkMBTQcTu8+34/Q4VfsDSmvAl4Jev77k8ryQ12QKAiWvFkX1ENsUp5BcwK77hC4hj9QvI4pn0A9DiqOdEbIrXbUFA3j2PZLfzxCP6YzxcjzKO+lpXLjrf8+tLfnON34xXKo585zd9MKaSnnSKex8eHpbYWiW8MaFPJFeNmXPoSffXXvozBI1A0IqE+WYFnssQIVPBI/tgqYwSS9VBWVcvyIa+Q1kZTL8xXgyegJkiDinN9BvjZaOr7AHkldFFKoL8vSqkWXuWpDG8jAUDTciRQA26n+U3DLTKJUACRFd2QJ/0F/rvdyRw10eG1O/ubUOwdYzdmUz4kQKpibKhNABClK3lWviBg+N8igVRWBR2lKTfgCScBZv/MeCWe0HaLUtEAjc85zy8ar8hyDrgxvfmV/uUsUycz13nTRv66N4cB6816Y/rOA/6iHz2vXP1kzzkOWaR++sbqhX0PhJAbVsVH+ZT+a0sKIBQ9oX8y77I6JhT41wbXWS+umRezQMdopQXwGzTcmX3HCD8M9LiJOhJQNSdh00T+TT3dIngz1IQ88u2WIaMnxKs1dTHL75zPqeLbfHvNfQbXpGt5kiOtBgZe/adU5zPjiFI8BEH1px5H10+BLED+IHO6ZLfhs6gnqk0xJwBEQAn+EwluyphlQWCW3ZdVTrQQBBIjiUr+an8V8nDJCWBN77n79AHgkyABH+Cb+lc3wM12BP+LHskoIw/q1KdX8F/BezgE4GxQMz9JDVUH0ugSoABh5zLRgE92D1JVt8LrCVjk6DdVZpHv4YWOXdRGrKtXSN+bUC3VQN24ALQFEAhfhNDBRRdhPSJr0jGkOICoA2QoSZAIH+Lr8+nExcCScgT/hZf6hNfzzJvVUDkioyIW1XHiAP4geSITAKwgCeAQ0AHua8JwKT6T5+SlLYEzb2BTa5z/z6KP++5vBpvPoBrbe7u/vQE31L7+lz7k9oWV0te8kvErfwJS5cVPYh1nR8/Kq/AKYdKQWMBPOLD0iHGwVh7Tb/ip+ML7/F//kzFPACvjKs5VhkpQZ/Euio6qx+0RS+5vhvnrUJjFL4imYxFkdlFiJHCjIxhwJeaMDGUvf4Nk6QEFHmfahlE0FQAcaBrYtiARsrqMTDCwK4P83tewXqY0L08fx3cM+SAqG5WVh+BRgyx9ghAlNIQNKRjuY/E6JgXc1YTx5uDb5kNBWxdNzDP/FP6SqJTNeQ1DrP54VhzjDhXEH6OkbYoWvsCJbMjo295kEovS4UEeRQihJ7Cc+AVc+Q6TjuCtKsGwj9+FyB0HXa8wohBzgMSMSra5Ex6Zop63vnXZ8oU4b/w8r6QPkeehzYIi5DxN+41kEa28V/mwznzkPNcJ/uBBxg/QBCwEt/J0p7p8r0MkcG+4HgbFF7AL3GOzbkAzJyT7a7sTyJt4XvtqJhVZSR7JslgnyHO3DZpXr7fJTKeAmQ2wXt2nd5flfAgHS+o58zK9Ar+VQcPRSqcOeQypjXhJ84/m4PHRlqNhuJrVeQqDfgKAB/LH8JrAkUAi6DI7wI6PoDvBUhZziRRKljkG/BV/KZ6HUCkch6AgySwtMff4S/wb/nTngWgox3+LjDK/nSu4yMLZO1VqApZsgP/+k6FQiojJEoFyZa74m2Bc9f/GunMI/5ZfLRVth6gt4BAfGv6mCwACBYl8sHO2hKEfkfkCagj7qvJeWSML0d/4mcrPVRo43eAj8IB8kk2xALO9Z0/bVDl75nFeuIAoKw4lXyzLxJB7gscCmlTclqsAui17JC+lrgmo36vY8yaVKCJOcm2GFM/AVCAHc/mfkAk8q8wQTyTipwQfeA6vglgjE4g16433tqnE4wjgEgloGWuijH01708t8QW4Nkz0zOAIs/t+T0DAkyphJZgN2ZAJ6/sobjM80jw0keeg24R71iqBtCySsghDptFdNw8MfYIBK1IHKZsHLUu0vak9qf9No0mXbdsezVNa2PVtuehIZ5hHwm4wnBwiKHo9gbiGFNYvrfpM/KdAFtwLTsnmyVwsi6f8gsISPl4b3NmCg9qTbFRuBSp8kfnUOjAJLLA0DBYsgJKJSkhypOC9+p3DiD0H6keouwpV/3Xt27gCrixPI0j5tkQ9F0mgoI11/6xat4gUj+HBCA3TeaEAfbcxmre5x6aZPfNHYdAlZn54YwDihlHhhwQKFjHL+YXz+CVAHrIMwQ4ErQJEpQsM4bKzl3rXtsm/RzBqOWJzOEH1WIcJxl0ckzncAzxdUqfOWT0Ct5xjc81n+MXAAM+8re0HCO/c/YEjXhm01TbnH20P/psjrwKroHlk5zvRYju97fSHFvVzTLaEkUCbhnbIYi9saQUqFATHhGcs2/5Y41FiR39qZ/6qdP2rThTSSXCEDyBBEgAFYEW36Am9xDoCKpiq+kH1+DNfBZs41eHpAjZd773AWR8l4SJ83yfZ6jb817yUvDnPIGa+/vdtb4XDDqvJn1wnfNHGgnhwfAYH6n+B9x5CWABWKC7tAUIsHVDV1bmIf0BNliWme0VgDfZGqQm32dPJyAUUMaeUSl4AOb4V2DxgOSy6j3L1dgLfjxgCHClDcQmAz4AUGRW9Q1dXcuRPgGDJQD1R3WfhLXENVuhcmYSadtzpfDAq4TQ4eFh6b+2EDDIShTbY4gpyHhITKMdIK9la64P0AIYY6voKuMIjAEQa0PbnteyLatgADfGgw+r2IIfrJBCvGVlDdKO3wBHqgmNhYofNox91BcEdANgi788i3HTZ4CSyqx5AEE+Ue1rT6IRCFqRTMwygjnS+ojzdyYGbAJwwIw1sqooLNWyVAI6LWOumgeyT3lDvTk5lBCQRfWFbJjgK84VBcbxo8yst7VeX9kzhxhqTRFR7AyAcxgKBgLCbT8iit6hDcEAg8LIUKzeA5eAUYyHQ9DnGeL4hbSvtJsBosgpYdk3BsZzkT/n1Ip9Gm0LOBmKPKdxR9vkc0CNCjIAonkxp8AgmSBGLs43RxoveeXQ4BPfh+I0JaMjyFcmy7DaWFCmiHMw7/yuiwQUo65fnjL3qkE4mZYK0zn4gvNE75Bj44xfvMfnHC6f6/nHP77jIHL8gNl0mawevqMXNk0BCr1uA4gagujG6BS8PoTMcURVBJFzWVLVGhxh8+wPCyy5mUTGchKx8yF2hbPdzZLiHzZR5WmqUNEielOlGT3kGc50IosJcIegWTy2aZ3vfrWOD3gU6vomoU33c6TdJokLB+LjWjrEJweI03mSHw7vgRVsYQBrAAh9A7AAAOAtSylV6QS0XJS0wRdXtEAn0vPsJHDGa02AUsCMpC8wQjIuQIzryD+by8fjr/HZ/e4e2gKW0scqjpDzc1/Ervut9gHJHCBVTOF8fdA+8IafOUnuEJ2kfWOjf9rSP33Qd+2l39r3XfpSE//TNcCZANCuy7jpk2fkdxg3v3te57oGUGwsnOtVv91Tf/g9PiPtGC/X5r1+eV7tuof76qM2xTnad19UP+8sYiPZv1k0AkErkgmb5qwsQhymvuy39ikVjoz7jTSdCChhOtOIwlD6SKEBXgTUsulKEWVjBdM2gFOpwxm3Pp7isdGqvV4of2ALBW0MrVUVhHPeIe4Uj8CNcoJuQ7ZlGQBJSimh4DY8AyrpBySfY86gOE8FgL7ZgwqAYCM6RuPg4OBYQbuO8uwSoAla7rnsT8RAQPD1xT2g5LVhmUZkaJ/lqNY52+Rz/+ymIothUuWjX5wVQBBDFd7AV8rzzTWDpsw2jgXCV763RwQeNs/mUlUQXSjAZ9i38aw1rzDmXadppPmJ05NyaVU/bJ33spLkmw7IngL0Dp4h377zuXbefO87B9m3fBrAZHNKeguwtGni8OFbdpx+22eKjhkCaNYW0EcmVcY3+wSyIZZ0AfWVxau8sWzMe5WDPktqsFkqDrXDsWVHVJX615r8DbnMLP2Bd5zDxsmkKqvHd+wch97cqCrVruXMlhUi/pUqVftwuJ8lSQnkfJcq220C77tAIxg+0kiziQ6Kv0KfAYCe+MQnFv0nUWovVuCQV58dfrMpsyogCVUgER+eP6XSus8vXpaW9aV2Pa6a1L99e96h7suGz1tNz8sdjwWONgBtWge0vP/CL/zC5mUve1nro6xOrbPTvPrVr27aQLp8/uhHP9q0gW/TOiRN6/g0/+t//a+mdWTKbyOdTsbuP//n/1zm5KEPfWjTBpanzdk+HW1A1Nz1rnct79tAu/nrv/7ro6ecj/BIa0Caj3zkI00bcDWtMijff/CDH2zaYKlpHdvyGb3gBS9ofviHf7h517ve1fzlX/5l873f+71lHLt81hq2cs7rXve65h/+4R+Ovj2dWue9edOb3tT88R//8dE3HyfPcM0115Q+oD/8wz8sfTFvi1DrrDdveMMbjsekdczL6yL0d3/3d83DHvawMr5tINq0BrdpndvT5mCXjxvf+MZN6zQ0n/AJn9Ccc845TRv8Hj3Zdoiewmf4LRSeW5be+c53Ntdee23huW0R3qJzb3KTm5RxbwPY5h73uMf15mOXD32+973vXd5/6Zd+6bFt2SbhDbxCRw1Jb3zjG5vf//3fb1rH5+ibzdJb3vKW5p73vGfTOnHNbW5zm+vNxa4fn//5n194/kEPelDzaZ/2ac1VV101iL/xgQ98oHnwgx/cPOIRj2je//73H33bNK9//eubiy66qHn4wx/efN/3fV8Zs8/6rM9qXvSiFzW/9mu/Vvj28z7v85qzzz67eeYzn1n8oD/5kz9pLr/88qIDb3rTmzbf8i3fUvjoNa95TfNd3/VdZQ7e8Y53NJdeemnzBV/wBc0d73jHcv2VV17ZfOhDHyo26JJLLint0v1PfvKTi936jd/4jebg4KA577zzmi/7si8rfXnVq17V/N//+3+bO93pTmV89Oetb33rUe9Xp5/92Z8tfbzwwgubr/mar7nefOziwVc499xzy/uv/uqvbn7rt37r6GlGGmmkEJ/okY98ZPO5n/u5xU/75E/+5OaTPumTip/p1WfHDW5wg/KZzejKmuO+971vrz890kiT6Dd/8zeP7Qnb99jHPvZ6fNU9xoqgHSJrSS3lkY1S+WDdoZJ3WSjlgyotIM0jTadWFo7enZkkKy1zp9JCNlR1D1K5YS8OVRohvylHVckhi25trwx9rgnJAiqBlKWXWe0jGQtLvGRlu6RCRAVS1r+qJnKuTO0ipDJEFYD20LYQ+5E+Tio18Fldqtrln0UJD6k4wnPbIrzlmcgSUk0gwzLSaoQ36nEdiiwfzZLEbRC9qOyd/VmV/08SkSM2yT9JWmJsCbD9eq655pqyd5097FThqLixh5xKHMsovPqHF0uILTu1f5jlFJY1qxq0f4IKIpVDfuMfaUMlkCoelUcqzewlx17Yp8O+FqqNZOgtt2D73va2t5V/vbQEzBzmX1FVLZlHmw/73nKGlPePNNJII00iPpFlyv4Nkx6xabKNzVUAqfaxD43fVD3bH8Z2CV1SYU8X8ZVHGmlZmidGGr2VLZPS6AAXnA/lzUqoOS0AIevnOba+txxmlvOslJDj47VLlpb1bcY7jSz5qHd3r0l5vyNkLWK9IeO8ZdTaTxn2EGQ8z3QwqI+6gS2yARngJ3+3av8dznhfIAMMEvBPI+1z+ruUe6fdgFWLBkz6oJ15lNtI+0uZZ6/bJMvBAl6OemW3Cb9wwLdFdNKol65PZNj+T/7N7corryz/wATcAQTd7373K4Avf8fyPsuG+SmWaQFxgHtsFPDGPzZZFqbU3dJA/1BpA1XLTCXO+Ek2WHWtZdCWJlsCDQRiZ/hTgCfLUPlYEgrIfhxAKntUSFbwtfyJguV9khv6AWC0fHrcEHikSbRLtiF9sfzWHn5ACcshZ/VRopmcAimApIBX2wHswv5YQF4Ab3fTd99bAgrM3SXiO1imbAms7Q/si+aVnvOvU/SarRDoQO9rssedPRIlbkcaad00AkFbIpsXyk5xZPzrCUWrYsNeKxwXm+1Sev4FQ7aLEyIz5XuK2YZi1rg7OD+IAyTTZZMx/8aRneq17d+Z/POFTJtrawBnEvm7bv1TpaRS5A//8A+LQ6ZdGTz3sVbfOnuK2Iax7svBAzZxil2TzSA5cIyMrCCgyjp+u7R7fv1WETXSZikbRss82EjaWuRFq3T2jWpnaAzcRppGgsttVZiMtF9Er+xSMLgKeQ6JnHmTOfMQMAbIk80rATEAIXuIqbbzz2/8HEkC/omklX+N4QNJGtgniH8EjOF/qJYWUOVvfQG22atMhl0gpurU7/wRfoh27ZunXfvZkW3+jO+z6ac/N7BflQ0/AYvaBTapCBrtxeJkbvmI/L955cM15knQ371GO3hhyORhl9wTsKDf3aQqXsIz7o9HJXP5tLvEG/rCV//lX/7l8scL/GwbEuN5FXmTiByID8QJqvHEKP7Zka/Pl9/migSbLgO1gMGeTcyB/EGF5xP/7BrRW0Br+sReliraxXE2/lVl6PdsvByyYbFqRfrQ7/PKzEgjLUsjELQFYlhsdOgfmLwKwqH1NhXzz0420ZW58pkTxOEBrlB0NsQEuED4/YvTQx7ykPIdowmEsfO8v6FTfkihc+SUSkOXlSD6Jyl/0weQmaZgGDbZO+czCvrqvcwZxSvT9uQnP7mUNuqb35zv3sAE4JR7MybAKgT8UibpN1VAz3nOc0oGkKFyD881xNKL0VlbjDi6HGxHqh9OOo3GdaR5iA4beWWkeQifjLxyfWLTBW5AGT7L8573vOKbSDABXlTzOCcBqsounyXCLAnj1wBh/IMN4Mi/g/GL/GWxJfOAAQETYvsFWAFvtWk5l3lRzUqeBZCST5beA31sNA18EuQCq4AQ/J9UlwmO3aOvynqk2QQwUWHCp50XSFDJwq/lF3fBSEDAq1/96gJMrIvwgD+lADAAe2rCy6rILCkETjhHUnPXSN8kcv/oj/6o+Hbiiauuuup4g/Q+wus2bweako2AtPxzFUKAVmROyJbfaiJnvuubZ+dP8u/n0ZvAP30XO0hSizn0Ax+IkVK11OWXfSBFAKom6SobRtNxqawfKp7pm69pZE6MpTnbxzEdaX4agaAtEAOjwoZyVt3z7d/+7eUztJ7xU5Js3TzHScbLe4pOxYwsGkUBdJH1AsxAk10PoLG0h1GyI/1zn/vcY6XJCACNGAbKRsnnJGLoVPq87nWvKzvYc8Sg1gAcRl1blC4wSpk3lN46fY6VdikuBkc2h/JOZRIjo7pJRpBj5Rr/GqN9Zd6cBWMwyViMNNIQJGhI4DDy2kgjjTTS6QSMEZxET65CAgp61jIr1c6SDfkrXCQ4UdETIIj/I2vun3T4IBJJKhNkyF172WWXFX+IPwMoAuoAbbSvLb6FyiOUygikXddLigl2gQmHh4dlKZj+AR/01TWOBKf1dyMtTsZd0J7K8HnINfZ/4k92QQU+pCoVycx1EV4EQvFN+dg14S/+Nl/9rW99a/FZd7EaRb8AmpLCQBwyJNGcFQR9lMCfjPHryYcxkAgGfgUU82qVgX9prEm8Ya+tLkgHRDVelnF1QQWfxQSZZ6/kN+fpj+v9O6S9dlTuuTdgUTxCl9Ar7i1G2oVlbIuSf1il08RdQKAh9G5N9KKlseYm+nAamQMAPd43ngC4VHIORfQqOTO30bWzaN7zkGeu+WhI0qZ4tg/w3EcagaAtkM0OMZC/BbSWHWgDUAHQEDZKgCPk77SBPUoFne9QYugvm+3nAkihHLVBIWNOCD6nSjkiEMbfniKKxlp8a06VX6eEuo8wuI0XrY0HRtlIWNZMtoxyoEgsH3Jv99FnffA8+mupESPNOLom+8pwpDyb77ThM+fOJsXuIzuoGuqkCNdIu0n4MRljMjM6+CNNo0Wcj5FG2nfC74CgGqxZlTj7dQBS61w62G/JVluSBZSxNIc/I/ATyAKEBIKCU9/f//73L2CVyiHBuaCQP8J/4BshldKCUs9kaYZgUXDM11JhBEQSfAlI+E3pgzb4QSgOf4KzXdcH9djuim0zp8aN76syvDuGQCI+bMbf7/quKoK/iCQWJRXxiqqv+tnMN38z7dbt18keQS0gKeR+5j7Bonl2vnvyEfgK7iv5iW9CeMVnG/ry3/nWIfymWmjbZN9H+z/qI3mWdCWHZCXP2yVj6jC+wFXXkTXghPfGC4BqG4Hv+77vKwCR5zfext9nSV2H6j8E1HvYwx5WPkt6e01yGOmLxHY2cgfyqPYj58jfqKtIUuEESMqqibe//e1lVQECWACF7cNjWZWKwX0i4y3hL04b8m/iERDH+FstolBAct9yxmlkjJ17cHBQ5tl827cIqDitomwRMteqQgH+3X2fagLmqOJUCTgvkWP2wjMvct28pL9W1gDvTgKNQNAWiDNi/Xp2ige42FDM2ncKlZGhdDkelAJj5D2jKKNFMFQVEUjLyvxTiTYdqoLyz2OqeBg5bVgnr9STcXNvbU1yElzDYAKbslSIE0VZcYoobgi8/gKBlDQCq2I8VS1xyjhyeRbkvd+d5x7AJM+OvAcmMSa14R5pdTJnDC/+WIbMMUeIAzeJOBeAxzjP85A+aRMvbJLwX8puR+onjhX5XWZuGF5ViHgC1U75LCL7jCxera/z3vf6lGBhpO2QJII/JMj8zqJV9Dl9whaxJ4vw0aLkPuved2SfaEgdad4c5HZSAMpxd45A1T9T+qcc+5vYy8fyL8EnPwKwYz9BFccqDFwjeNJffAk04ouoelD9rKLENdq1cSt/Q6CpXX6Spfl5VnwaHtPPfOb74Au+Ff0zyW/aFdJnS/cF/t4P2d9l2gIoAN5Ud9lrRjDpPTLGginBqe9tE8An4NMCIrNPk+VNrlUNr1LIfPlzFfMEKMAPT3/608tWBOxE3U+yDeyzR46tCdxLJT7ib6p8SXALjPKPTnjCP1fiS9sd+McnlTHmny+ub/xe99e+871a8qiPgkQV7jV4tGkCTt33vvct/Os5VAgZV+Cp/vaRcTPe9Du9C8QB3pFF+2SRA9tB0JXAIXLqOYFrlsix+1YouI99vPgCqu9sHwHowI9il7qSyFwCdZzHJwQKks/wiGt9hwcAfgFy9dMciCvIvjnRR/uomrPI8j6Qsca7dNqQhF+t1DBHX/mVX1l4mizMAjDMG32Hv8WOYj08BKwzr8vY9O58iGvxG7swba7wBH7AY/PqHzxlTMXB9P+q1Nc/Y6gq7STQCARtgTAVRo0yJmzAHUzu8Duhg5jmQEGKKXQZMv+o8TVf8zXlO20QKAqaMvaqkkfWS5u1o8Vguf8sSgYMxVlyH+8jwAK2AFYoAuMcysL5FHXI7zko7oyB9rThGu9HGo4oUjyDL5Yhyo4jTqlOIkARZwHfhQe6ZG71hYJGsg6U6dAlp/NQ3cdJ/T1TyXiYa3OTPQHmIbJubpXtC7DwG/1At81L9JRMjuWtNeDjPf4SxI3B+naJM26OpmXxECdUgGVOlyVtCK44gcs4n/OSpQ4cXEHPLhNby6avm8iyYwgSsAEl9Lv2KUICAsvkJYPwiqpliTF+igBcAC9pxp9RdcxP8McXAifXWCIGABLwus/d7na38tnSeEGnayW0VDVfeumlxb9QWcSHUjUhoJU0c70A0+9JTCGJLXsUCVaXtaGbIn33DLLs+SeiIe2bthZtz/yrJLdXpaVUAlPzB/CRcJC1J3sCeHNm2RU+AAIB/1I5wAcRKPMbXGdOABZ4RAUOneQ8v9fkepVfKlecow1gTUAOfJSATiWJvSqRcdS+6nb2UL8FpJ7HIRnKHuEjz4U/AE2W36hS81fhqcjfBqnkwdMIkKJi5txzzy2yMYn442SUjqd3gWRABONqJQFfHpBk6Zh5e9zjHlfm1rPzMVXkPfGJTyygHOCHP6B6h8xakpktLVxTE4DWnOpnkk/4Q7KBz6jf9ISg3moJVU5AKLIvLsEnqoHMnX8ENI+1/7DrZEmbKirjRg6GklnjSW7MOd4EjNPr+HJaIof8AY1UeAFOVV6RIb6ceU5S2JwBjchJ5s0rv89v5CoxAd1EFtla1/se6K+yk6z7jb3HM+KJ9I+M0g/1Plz4wJi5b+1fshl8DgCv93i5jj9D4mD+i767X+7lez6v3/TdfYyFvvM/wqP6ie/ogZNAIxC0JWKEki0IaouxMS6lRnAoZRU0PhNelTyCIIrV74xpiGKVAZBRYawob2WhsiaY2zGvcsHgjCyBch0SrDv0BemP9lQJeRbPkO8pAYKT8t2ARBSzkm/P5XBNDAIlQPg8o2tGGo4oVUZ92XLZeYAggVrtUPUR3uXUM0aUt1JfTtk2gKCRJhO5ljXiBHLC5iWyLGsrQ0u2ZQhlkBbJyJD9w8PDwhtdIEglgGww/TLSdghvJOhKFr2P2A06Z9XMLD5i0wRaqwBKs8h9BKDbDNzmIQ69QDc2dR9IdYClCZYapMK4JgE3X8bSgzzXt37rtxYfxubQliacOnWq+DLOYUOe8IQnlABCEC4wFRjas9Dy8tvd7nYlaPFHFIJ/1R/f9E3fVBx5ey7ST/mHTIA1X0dCzZISyTW+iQAFWMAXUhntjzGAUCoOdpn0VwUVG2trge7fUq9K/DvHImQ8LUUBDLAr+IDuEFCqDOHPqsIR8DnHfKlGAGRIFpJJtsScS06ocuE78xm1QdcAmfi9qlG6ALX+CuCAIgANiQrXuyc/xPXRLYJY7cZX5ZsIzvkpQEO2yfn8cmPtHNcISFWwCCLZLv13ntfuZtObJvaXHqZDrSAwrpPIXAFcnGtfJ+CBObvXve5VgBzVd5ZpAVQBFp4ZIGYsjL1xMA8qSOht82klAj+CPNsCQrv+Mr0mAK6gmh/JX0ViIVVA4gtjD5xlS/AEmSWLDnMFtAAQaYcMa2uRBNS2yTMhwCJwC7A2BKmYotvIjjkyhkkk4N1JhA/oavMISBHLAcTNPx+Nr0emgJ229rAdSJbjimPpc1VxdDQ9nPiQbGRvWaAgWdVHoA0+o3PZCksDUxEGWHW9sbFETL8BU3S6ykega+SXnD74wQ8u37tev8lqTfjFNY9+9KNLcsH5qs6QSlJgoj5/y7d8S7E1WUanr54X73sG4BHbtmu0jL81AkFbIOg3JSVwxkwYD1pPYXNWGBDGC8MTNuf63u/OFZTbW4ewQlUJEUXI6DCqiMHEsAyutrRBALx3zwTfHCybwLlPiGAqo9aG3xhhQhUlTAkIxoIa68cb3/jGgtjqI+GRYaNwnEeQGQjoK6SWkgb4MMYRcuuqCTojD0wwNs4daXXqA9bwQ1B9VCsPcxh0H8ngyPIcHBwcfXNdBr3PkGgn9zO/HIAoaffEn4w94y6D4+BIdAmf1oGf+wW1H4LyvHF8hqa+MR+S6rFZleq5B9ZxhI2Lo/7N/DlC+MRhrpD54ZjLyOEXOot8B+xFyRSF6vbNsXOBzZyWLvnO+Xinfv6aV2ty/32jdfPNqqR/gkuZwizrReYDL4TodM4snV/PA/4Jv5hLOqIG9sIPbBU+dCT5gB9nkfb69IR74JsuuZ9+s7n4qy97uEtkPATPHFgBP+AD7TLfGFfBp2qBPrnmD8ju8wkyx56H/yAgsJlzDXwBOPg2gJlUNwCT+CJxzAUwghB+jPcCxmRvXe9aYJNAAWWpu+vdW1+0nf4IaIFIm6jGWoXCz8AUe7EAyezlOBSZh8xFZHUWkWVB/T3ucY+yx6VxVgEgyAcqA/dUfBhrfcUrgAi6wlwAgiz3U5FiHs0fP5TMAgTINUAPD/E98UxN/GN9Vil24YUXlj54LyglT34LX3pNIpYewVMOvABgcK4KIc/jHDwlYBYs8qcE3QBL5wON8C5/elvEzwfAAF+An2zzNH+HrvbcquRcYzmcQ1WIcaAfgUqCZ4AFIJbNNk/AUnNsLgTp/qXYGKl0AejSV2QIkFT7nogeM47m3ViabzItkYQP/Gas9a+OZ9y3PpDA37nz8ue2CX+KeTyXPtPvQOrEcquQOWOrgRrmjn20zxLqA+VrMta17XatGA8/66sYDQBr3yc8A/hRMQnQFaeq4FacIAEtQRgwBxjrPDJMT0nuqcqReFTBSRc7VDWSbbrYfNJlfEcAIx5T6IAHgDP6ZV9bAJG+qOYE9sSXrQnQiH+1xUa4B3AY79FJQHTzAHzE63xaPiY5EgvTV2Jtc1aPz66Qvi/K+yMQtAUiHEqhCZEslMypcmiOdapoCBujI2sBrYR2U34AE8E1ZakkFqoqU04By3hYF0/hU8KEhMHVVjIYhMJ7Qug+Su4gsQClkPsCmhhlQkrgCarrMJhrtYv0l3JHUF4l15Bhpd2UEKMd9JUQEWrOFkPqPtYFy1KoiCJ4UGfglc/Tqku2QTE0NfV9t2tkzinSBFQAPlk52VJ8gpc8B8XI+EPDGXXKHGiDjxyUoYBPRtU8Q91l0X2Px3JwDACbFDkjRDkLCPGtLBIlygHEzygZvyz5kVEgE3iSw2D9P/7B12RhUuC/CGXe4vgMTeSEofXsdfAzBL9og/wMRdpj5BlD2Rh8Yd452eSbkRVUkFOOH4PO4aZ/zC/Djoc41jIq5g1YbV7xGocG38jWaMM1lgCE75wv8/j4xz++ZF99xkd4NuQ82Sx9wQ9K0+klvKZUl/HOPKqY4ITv+jKOEKCVQyLIxDdD8Mg6iXMVncBppTNk8oB/xp1MkWFAkIPzxyY4j86QMU6VokwiXcLhz7NzyMJvggd8AETQlsRF7AKnTVsCQvfEh/qAv/Cy/iHvVZXgbe0FiJRo8L1r6CtBE/u0ixSeAGjRoWSHQ89Os7ND8o12huZBNmgSyOZe8U1q8p3AXwBQk+8FCn5Lm66t2/DqnPhTPueZXONav4f87vuc47XuL18Fb3Szy0NR7ttH037rEj1LF5IvwDrfi62oNzNehfiY9DDCc/MQ2TR2ACBkrMk0XtZPIEDG1Xvzwu7TM56dvKr0SODq/uaPv8Bn5GsK1tgjNqZrG/kZfNbsXQMI8Z7eoCOcn7n2Wttreid9c1/X8mWc5/nzLO6hnYDj+n3JJZeU6rR18cw8xF/iS3te+rTm+T4S4BsTzyGmAKSq4gFsGRe6XHuSgMYdCGBMJXrNsWQhnQoME6zzA8wV/419Vx1kjyFBf03GSUwhmMe3KvL4q2Ikc0CO8ZH+edXHyKvDXIQfnVPL7jaIHKpe8Zx8ZPaNHTJ2XvnQz3ve8wqIwd8GtsVeeeUjA0/4T6sQvSV2jF0DogA+xGV+m0R4WcynspJtVOEjJsDrgBC+PNBGjMiuqhZjj/lefjMnwBj8wLfxHHx+VTV4EFirksg4kW9+HB4C0oojAVfiQLwAhOcbiZnNvWpkcs+XcK7nwWcOOsP3EgV0FR2TOCOEj8Xb+JSvgMf5jgAsfrCqPokCz4Qn6SjPZU7INJ4nG8aPDtk1IiuLJrdHIGgAmtcghggh4WD0oKUyGZQ05mSwMT0G9J5SEBhhQMrYObKBAiUOIaeYwGJmCD0mAN5gUIwumCM0riOAriNQFC0iKAQRKl0TJaw6h0JX3UOZIIaPYCoVDbN5Fp8JLof/67/+60smhNIgMJ5PgGicCBhjwIjrD2HyG4UAFGPsBfqEb9eWDOm/jdNkK2SwPNeic78tMheMo3EVDHGc8BXDFMSbshPgC6BTpkl5Czo4FJaGcYKcI/iOkyE45+zgB/PpGiCSzJm5FawJ4Mw5/vHq4LQxlngG2p5yWNVnHACGRaUZoNP9OAmCvVUBQnOmHwjfMTbrIM4n8AqfXHDBBSXDNQS/mMdkvofiPyAOg8/YcfbMBVmkL+gTgbnsjbkG3nIQ8Im5ljXh9BlHThhjjzc48/QKvaA9fOd6+gqIg5/wHf4D7viNMRege8baoedYBJRyX86ANvQXMAXQxM/Ib/iJY7HrZANHmW7BPGd4KB5ZJwFqzK95NXfG3mfzYsNXssr5MreZf/MkaUGvOM88c47xXcrFfc/R8z1+Uk2mfU6aIMx96QI6CEmKONfveIlucI174DX6ItlJfOPghLO5bIvzJE60Q+fg2zoI3CXCE2yyAA1IK8Anr8YLkEhOV+Ub1zvI2kibowSzk8icsK/mXnDDH8vhs+CJX+LwmR5k7x1khR3ms/Dh+H2xfcuQoD6AzLz85jz8GeLTJlj36gixxz7XfTQ2+Dz3I6OuJff8W0AyPcp/kWD4pV/6pXJeTc43HiFt8le0y1dO287Je32o58a5+pe+5Xvne+8eNdEnbNMQiatlSHzARvLfxBf8kDwrn1/A3u2b3zwj6uMTepZOxUfaFLC7RjAO4EEqNQD87sV3YBvYA76QBA4/gY9Rk3nkO6ZaRTxD3+m7OAn/sCXpPx4x/+Efz2F+kPfO2yYBFCTx2UY2kS8tySU5CrAEADn8xgbxc/XfM0dW+DESb3ysIYj9YyP5GcZ3GuFlsSG7Dcxin/XTP1aL6cQR7CbfBZ8D64y7+TL25FFM6F4qwthbdss5qtIkolXn0Unk0BySPbGpeNVvgGNzTK/RdcBgsu9+dJ57qR40XnhMLOG+qn3EuwCr8EZNfAljD6gyT+5PpwWIE5+qaNN3tlUbWZKmUguoio/FxpGVXSKxwTSQr4+WtwgjHRNGWZQwqWBXgEyBYkrKEJpJ0DAnpNVvAJkHPOABJfsHwRR8y/qoopBVxdQmHwrKwXaN4FtbyPeEg5Mguwa4oZQRJUv4BCAhqCoFzvHWNhSZgEFtCQmgR2CYYJQwW4NKcXG0Dw8PjzMPFAc0mTKBesv8E0TBvEDPZnOQZUoTwGUstRvgatcIWEWZK5VVObEPxHACJShoFWAZb+8ZdMGWAEvlBgViHoGIDK85ZxA4l0AdQRTlzNkShDFcABtEkXOIADwMg0BFm4BDgZb5xEf4WOUXY0KpU6jmnTJH+iPoZzjwoesFdXjbb5yRVUHCODkUOSfGGA1Nxg3AwagBT/D3EMRIM1xxRFclDqGxZRTxhMDZPRhQ82KOZJQ4NbJ65pJTSa7pL7rD9fQCg83J4Pgok2dQlZlr1xiYTw67fTe80hcCcvxCR3Ai3bObxTE/wENG35jiX7zHUaIvOLYBCAFNdMuuL+PAgxxAfbfxpvG2VBJ5tl0k8yC44YRxjIB9nkMwJvNJplWCcZbsJwAAtX+L5SrkjE6wLMO8szN4CaioTTYt/MHmsWFkhhy5B5mXrYuT71UffMdOsU3a4LQaPzzCFuEbIKaAmNzQb/SS9mUlgU4SLdrvW+66buLc0p1kzpHPDu8dyJjKRtKBZJ9+5th7PmOKVuUbc4IP16EPR+onYz1rvAVHfCV7q9SH5W18Q/4d3eGzYAUfJLABrPMTZeHpGwnFZQlvJOBexP6ws3XQRMfzSdgLejsyDQgg79kfyL34DXwB9gnRJcBl96eHJFZV3vJhtEvu0x5iC8i2c/UBj7untskY+0eGEPnzPX3jXHqJnCH39x2f2Tn1vLlOG0DwEFCKL76uRNMsMg6W5+AdQa2gXtLN84g96D26sybP49n4ffy8LmU+8Bd/EDhgLM0X/57fSD8ZY4G8eEOiiN7iw7k3f6Fb5Yf4fMZRHMTnAzqaB74Gv1Sb+uQc85YqczxZ86U5ypxtg4yhJBQ/my0EyOkrv0R/8a5x1+foeK/GRCzGb0rsw79i29jVVQhvAl/Igeosfvg00jfzJwZ16CPbyZ/jb5FRcqjKl97ht/nO3JozwDWeQHxH80d+tOt6/GM+zRU5Nndi3ugUust5kSufna9tfSFXKtIUFhhr8u63VB06n5waU9/XZKzpCQAVHYpv8ZW4FNE78T+9d717608KIvCoz922d4GMrWdchEYgaEXCuHXmehEiLAKiLLPCVCYxjp/JxMyCpDCc7wgVBsWIGD3MiggipR+GRfqnTX11eE/ACIO2g8yG3IMSFmRB9i39osRVKOU850RokXsw6jJPXaLUZLxTnogYGuCCfnDgozQQZSV4gPruGnFUBMCyIZS8dbG7TuYZrwhygDb4jrGSVTb+noljQFEDaQAznEvjT6G6Hl9qA18wZIJ3IBIj71zK2sEYABkFeAJxDhxnipLH53gBDwXIwMscOXxoPFHAIYaG4XRfDoz3FD4gKNUfq1LkYRGq+b5L9W+MC2eJMT84OCjyI/BE09qYReYuTv4QxFExtv5VR7CpFJzzyBgCKcg650TFoayMNf4MsXmUHTS/+IMcm2OAs+w1XjG35tKc4jX8J8NlzGWUgD90h0DGeUBrvFA78iF6AciEr+xTA3gKSCDLhI85u3hDP+nOXSZyxfk1RuQDWKb/SsYDru4i4Qf9xYPmHb8AbOhw404/+N1nPMFGcfiAv/QLPWP+2R0JEPPEznB2JTlcIxDwPXlhN8yza+gufIToDgcn2++cQvaHc4dHJVvYLfyI1wQszqdLBEl0EOcYv6lg5dxtI4CQROFQGwN2RVDL9josDwC+2mND/4C0xikBKAKgW4qXTbWXJfMp80lW46CPtF6iu2I7JxEedahys6QE4JHDZ+Bn+MU5+Ke7Bwvb73yJLOfQz2iZOa55bx7CSzWAK6hiV/itdIKAGWBBjvkTgBM+rPOAx/wMuh2fs6eqS/mPdAEwg+5XTWgs6YgcITqWLQYGS1jgcTaZTTMO+J0N5A8BiOPveE5ypW16WR99pwqCzdOmw/X0Hh8XyMy+uY+5oev0cxvkOeg4Y01/0C1ABc+kz/R0V98ZN/qS7Y6erQnQyM+XCPZeW6om6Hj6S7sSze5lDOk2foN5BO7jP3ahu48T4n+YdzEMX8B46kv+rYzv6Fp60G/GHqjBTwEWJb7wzH5PTLQN4qsEmDL//BbVP2QQeJaDzALzJUjYJMl9VVzsF18MAdb41MvqdrYRiIyH8SR5mUX6bk6dqzCBvCAJHDxNdj0Xv838mnv995l/QN+wtYh/Z/7CT8AguqDWPd7j1+gWrz7nvWud4zrxgEo0OhFIZUwt4zLv5DLkmrpN5DP9wd7ro2ezvI0PYM7cI/OGajvofZ4h/anb3hXS/0X7NQJBKxKmD3q7DLl+GlHMYb55CHNqcx4l6FzBFEVbGyvX+87eCXHkBbLJVk8i9+x7HvfpPgNFrXRQEITSX+cyBvoVhHaXiOFk1DgmwBDlltDwkP7vIuEjSlD/ASyqKlQ0WZYhaPMbRZdsIUXPICO/Ud6eTaUWJczZZNSV+Pqe0feqLQbA0hxVArLzMvEAArwRBW++8YTggwK31I4SZ6woezzA4DM6Koy0pSKFsWcIhhzneR2G3NMzAEo4hrIJNflNFRyDyVGyhwp+cS5jyrFhXFc1IMZwKGIAzYW+IbpAOa57+M3cMpTGCR+ZH8EEJ0+gyjlPJijzy/g78A1HBN858IPrOMv4QXvuJ+g3vhw99/I+gQPSLgOHJ6Kr3DPXAxU48ipK8HGeZZPU5UnjAdhQKePwnpPHGcPPnGHylyyyseKk4HfAhapDY4+G5PdVKbJrnM2hoAHpozk3T37DB+m39wII8gvIIPfRL6q8BBP0BrDGfNIJiP2hi+I4unfa1AcH+dKuYEBbdA0nGshE18nEGktjHiBcH70CFbUH9MZb+GlTlOcQyKjaUG2JHwCC9IVD5aUqDsErmfEstaOKfCaDKqkE3ILpUO4xD5kjQbgAq567kdZHxphe7FZA1sT/ov8AmIIX/J6DbjXn+ByYhKf5o6rxBN72H1GlweYABPAGnuJ70fHaXfc8k1F9ii7TR3LqYOcBtoJhfZWQkAQEBBsT+oRt4H+qKHUO/cg3JK+eU6WPhJxDm57bPUOej35wHsBV4EgXGQN23CEhIVCnH7TtGnaIr0Fn24vEOEt68XH0y3PQTXQguwWwUpEg6KZv6DRAVwCKTRL5NQ4ABX4ekFzQzIf3fAJgzx8dHPI8+AUA7xm7RMcKugE9AB8gNZuuwsS8eXbAgHvxD40zgMfYPvCBDyzVakAN/l6XzKXlw5JBxlTSAFhiHBG/ynMA7/ipVhdIrklCWP2QJDQfFZ+Yp21RraONi2Vh+q6v/GfgQw6ghFdVqXiOPVV5Y94kWcgBMAiIpwqfzM9LAFNxisOYmLMANPS8pBk90kd0gwOfZ8mVfrBH5IJtNr+eK0v+gLmend/oPRIjeQYyQj7Zcu3WFB2U73Nv9l57+kim9d315Awvm3c60TlsNzvoXPzDl9KPmjyzeASAac8j/Kst57mfftR948e4p2flnyVZ7Xr6YFepfoZ5aASCViTMSXnuI2F6mQyGKoKIvGdkKXXCRqnLKABvhiIOuNI+hqUm9yaYMgLbVOR9RIkLGCgnJKAReBorStz3iwrgpsi4cg4cMmQMjsPSDcZB0ERZU3Yh5yLXCtwclDmDwugKTGShOWieW7ucPUZHVYPghgLleJATbVPi2nW+8WKoXMMx0D7DT4njD9e4N2OjDfdmdDgEQzpX886Z8zwP3jRenDzOCzATz+onp53R5Mh6rgT5nH0BHqNo7AKALkvGZUjqjkEcad97n894BJBhngB3xsKYhL8YZOd49Zkh9exeA/I4X4aMo8qpY8hrXqvvXVP9G9Kmg3OBj42tTKw56OqVTZD+mltOHL3q2fQLn+AHQY8D73Bk8TBAjXNhzJAsuGfg5OIpTiRHpDsWu0D6RIajD825g/xmbpwTeRdYeO8ZnRcezjlpy/f5zWdz7hz6IZ+RNugUn3MO8uoegkrf41G8JxjFd/S48ad7uvfJ502QfrIbnp0O5bgCM1VICNZVVfrevkd4m7yxiQ7PgqcAoGwSvWqpG30sOFL27jz3WOSZ9MWBNjkWk8gc0x/p0zrIGBk//BUeCrl/9Bl+xm/64rXv/GVI245JJEgB9LgfShUh2yOY55sJrh2CdPZZoO69oN4hKAe4CJJUENG5dBO7OsQzTCN6DuhNJyKBPZ9DslHQq79k1PMJiNkF8ul3n/nXAATV8+RUoK89/qhnUBkQ+QVw5M9LQvhHGwAf9gf4YawkC3wviAWKee9aQATe17b7sut+s8RZ0O43FanaS5Uvvc+HAYLoi3E1/vq6DTnSByCCJVnAKzwiaOY/8VctQfK7gL4mOgMAY+z7QHG6HR9J5qjGYZ/4Y+bCuBo7AIbYwXkIvwKBJJYdKrECRtSEF8wfvkYqjgGY+AePsqf6zH8A9ps37TrHNb5H9KF76+si5B7T5HARIrNpC594Zryn35IcfJQcdLmjjnfwGxnBp5Ia9BP/kX4HZNIH8xAf3PlsIZ8aiMM/V7kFGOZr+K5LZJGOqEEncmbegKa+xyNslHtI4Ep2qRAHHAGl2TDfq3Yiz3wflDaNt+eiX92PzfYZ0bFAG9/jHyCTpKrP/CKbT0vGS5BYoaGvSfxITgKsVBCSfXoh5J7axhv8RlVxAHZ+On9AH9w35DnMo77TEcZSskb1k6TVunXnpmgEgk4IESZCtKzDRGAIQK0IGQKOM8NAGeces0gfZgkIAxQQapvkGSldQYpD8N49KA3KhAPF2NVrvikOQTEjSzHuKnFiza3nZRAotMPDw1LZw+BwsihZS7mQShzGgxPjmgR3Ss4Z2quvvrpU6FDGMQwUtjaME6Mmu0NJc6AYRs5z+sBRwSN4ymfOllelsYyicabUKWsOFcWrvww/oMW9Nk0MHHngnHoeTg+HSH84fAIzDgijInuiAsR4IM9rLC1rU+JrzBd1VNZFjLu5UW2AvM9Gy/pozvIc9IQqKIGITcNlWAEd5srz1XLvGjJFvrQDnME3DhlTFVMCADyFj1wrUMF3dEhfRrJeYpDyfDxC9jgDSvzxpznZBnG0Zd0FChwTvEs3ZB19HHIZUmXhzs0yx4wVncOBkrECFOyaXjFPmWevtc2of0P43oHMm3M5cvghy2HoUMsvOGKCM+eZS+Q7cxxZwRexceafHAoA6CsZf9fiY0tGVNT4TbAik4rvbNRpPx1853pOrP7iOY5x+HxTpHKS7tV/RAcGKDX3KmMdCbgEPeSNDiJDeEiiJsCn5S9AALKZfYPq+ZhF7FwAsUWuWwe5v3EBhJnndfUH/wkGJHa6vEyvAWrxIz0l46xPXun5+vxlqZaRPtIPv5MB/CEYNseWCQqygMmCH7ZcoA28YJvwCQAUKJHqEDaKjPBZ6H16at3EngN78DnCw0AEr4h/4Bn4CvaWY1voQoAtQBMBGvC76hx9B2zRI0glkMQTXardAAIhOoRcA0T4JsYNQBIC7giwjaUxNH5kwPhZAsXe8UvYemCFcWPfgbBkU4AMBGKHgBP6yF8BEPUBHieBPJfnDdX8y7fnK3UJ6MG2zUN8TVUX+EKwPkn2uxVNyxKfnh0eSv+zJfyoVciY4ln7wmbcVLPgQ6DIPER/0VXmxD5hKmAs47Jkmk4DLnU37kb0DB/ea4hc0iPaAySRz1OnTpU9U8kD34wfD+jiJ2qXbDqHjJEROiz2xeFzvkushTy7z+YDgMYvAjqZJxVV+k3Xua8kib5ZEg5wsjeX2MO5rq15UTsq1OhFvgD9kiV37ADfosvXeA+YJ8GnatcziXn8Vp+7zzQCQSsSJoljuk3CmNDd7trwecgzcJIZQ45xH3F6ZByhydOIAudUAwaGcJLWTRxogAbHW2kvZ5sDngMIxqGWcRC4clQSMIc8q6VW2uE8IEpuV8j8UooMseCUMTGXHKQsUeHcyjxQtsAKz+M5GXwKj0Fg2ARUxgqfAZQYYvxPYXMwHQwCpS/zJCvAQXMv2RDK3e/65NCmQ/vOxz+CeAqW48hY2UxW+wI9c6EPCRQ3SUrSjZ/Mhz2VZFJk7wVfkT/vHTL7NTE8MlyMq8DCmAAJdoEADfpnaQmjalmS/psT8585QubaHMtwAePwkef1O57nAMSZ8l5w5XtzqXpOBode4LBzcBhfDj2QD0+ZW9dwCPBdSBv6wwGQiZHt0R4Hh3HHW1miBGD2PNsgz6Oywx5KeCIbZMsiqaDLkeVRCE+QC7wtEMkSXPKnHFwmlPMS2rZuiayTVfPuPSLPnt/3HDsADmDP+eEbv9GxnldWT/k426LKTACnShQISUbIO94C2Jhj48ABNS74E9jD1uBf+sKYAxQ5vPS0AIIu4Rj63v3xnaUMeFcf/Ibv8DG+qnluE+T5BTwBxVRLeGb6IaApmagP4JHAVyBtTDj3gAAAAaLDgY6C3gS8i/KMOQPSb5PwDGDXnPFL1uVPmH9LN/BT/cz4WZAAkBX8sIvGlH70imfouHUTviVL5oQ+Nh50hOQDmzkvz/J1gC1ZQgPgEPwCp7dN9LhnoTcmEZkFKtXBaQiwm+WkXTKPAmLjSI/0gQe+04c+cg3fKUHqLPIc7NFIy5M5U12iuoh+XGcsAWSWtGM3+pJPyxA75xkQvsv7RQmvq5Lip4e0DZBgF2cRmVddzOaJZcQwbAPAxAFQBhp3CcgJEAWw1ASAVWF4wQXXrSSQUOa/AGHoTwkLvj5ZBBqJEdgmz0B+fKdd1xhrABHA1PJP/rD3CHht7uMzA2zoO9fQV2wgfSBm43d7Nveix7VDx1luakknMCjEDopz9FvSSWUcYNmfdfAV+LWSdJF1YwXsdV+/0Zl0AVDa+9jcfacRCDohBH3NHgHLUBDxSY6N3zjuMtXTSDsAEYH6tgOWeYiCZggEb7LSkHJK1njmFQAAgfee8nWNZ6MQKAgOq+BOIAKJpiBzzi4Q54oxEixRmKpWOJOygRQqhSgrp5qBshNYeHYOEEPkORycG0GXAEtGWkaAYwop50hxVN3D90ASSl72jXOt8kvQKNgVqFC+wCeOnfGD2mctOIUsSNNP9xEUJgtOQctqGvtNE8BCP8kIx8TzcsKNH6DD2AjOjKUxkblQKq5MmtEAdvgeCX6BGYzavA7muojjamwZXXOmHNmzMbR4Bw/E+WaU8YjA3TUyn3iAsU11jjExpwwz2VGdAEDjJMjgAAIAyu5HVtxTBk1ZvgoH12unJvyHx4y97LJxdQ+ODNJPAJBzasO/aRJU2meCM4TfyYxn5JDILnMgOGWcDa90JaCTIyqz5lyOkqwdopuAX/QMh865yzqVQxF+1Z/whfchvGCuBFXO4xwCs/Q5MovfABTknz4gA3hNcEt2OKGyiMk4JkCzDIMMGjc8CrjhzPpddlDAIIMKJFHGTY/5TPd45bzSa3gRz3GAAbn4jk5yHn20SWJX8It5No5khq7jCBsv/FwfwE6/GS/ji+8dZMoYcKjxHRDSOKhWODg4WNge0dkB7Bel+hp9meRT9AV3gMQQPYBXgIOTAIAuTeov3TSJPCu5de8uqEK34xWZbrafnvI8Xo0PHbRu0q/4ddFzbLO+dvs7jYwfO0XnkA+k2gqwWlfIbIPw5qxncc4kHnbtpN/ITSqJUd9509qe9lsfTevLPhFfXkwBBO2SeEDSKMAp/xkfdeWPTq5jBiAGcp7z+dxdImcq9OgOes54Rvb1CUDEviLv+4AiyQT3zfe1nPJfJaRCZF9yFOgcXeU+/H02ahmqecazTtJL8xAdCGhhpyIj/HbLn2YRW+E6fgUZ4OOzt+wMuwnI6Ks4VoHH3ia5FiJL/DigDB8NwAOwYY/ZHmTs6Ft2XJyh7wFpXed7tsucssV0kn5KMGf5mHkXq6S6j8/J1xMTsJP6wF/iC4oH4kMDvlRcuy//gc3vArx8WN/zD9hGbeuX5LXECh8k4wwo0kft8w+0yc4C1Pgu20o4Dk3g993/26MdI4gix42y4axZp205wqpEWVAegjAZY1mMOKYJPGUOZVkpybrkTZWCYB/jCoT8bpkPxVYvv6IQKXGH633G9ASX0BNKTobf9cF7QiAjJ6hDQW0pbEq4VtiMg6w2gRXo+Y7TROl7tvTZNZ6Hg8PRiVO7LDEMEH0ZY2V85sb4zSL90XdGQxscPk6SMaSEKGFKyhiaa985R7UQpUChMiQMhrGgPI2hbLYxXIYSkBhzfYGi13O9KDG+lC6UHNiifeOEVDoJwDyTuTAPglcKmZFO1hkfULI+m1Nj65VCxP8CQJ+1z1GVqTevjAyFrqLB9RxrIIiAjrHhnHlGc+AZ3d/z4kUK2/jjfe1R6BB6xqer3Bcl2V2G3n0ZABUbs4y1fgH8nKtvxsJ3+iMzYe4ZM98bV0aW0fM9uRS0MmIcDjLhmTy7Z/U+TtIsMn/u4R9KGGaA06oGCY97JnxLbhk5z4Iv9FnGFf+QUXKAf+gORphR9nzm03fmPI6GajnzyrjKLnEqzSfjKziPE+A6Y2Iu8Ivx9Ey1Q2188I950gdjj//wNl0CiHUvYJt+D0HaBeBxHs0pJ2dS1SRiB4wjwMFzGgel3HgEP5AD+omc5PCd56ZzXGs89J8+V8lCt3h2zgpeojv7HOg+cj65ZgvwCt1tLpcl86Ff5JLjR1fgF/NoXtgbz0fW9ZO9Mif6YSzoEvPlWY0PPvK8qhKjR+g+zxx7JiNnjNwH/7F/niWgtnvjLckH17kHwNHv2sa/7mMMgd+ABXJHl7uGngK+4PmAMMsQnWje2UBt4OdZpK/0Af7iWHNQ9WNRMi6eydhKZhh3/cBXxl5fpvEtwntkx/XGi4wa/0XtMh6hz1TDAQIFXcae/iPngkvfA/jxTJb4SDSRYUGZe+Ix9gAfmGPPBhQFcgkAfe88tskYCkZV36kW830AYfr61KlT5Xv9wF94IkRHuc6Y8WnIVnQN0mc2Tb+MI5tlbOlhOlLSYhnShmRAfB+6pY/Imf4aL/IBJBZY1bpxXnINOaQTVDZ5dgd51Sb9P40ETqqk9N348IMyTrtKxlcf8ZnxG2k60dt8fVWJwAayRfboF+/JtUpvegK/kAlyy4dm89kX8QRZVXkB7Kbf8J3xpw9UcZB3/O9+5Ms9tAHk4Ju5F13PNtDT+uK+wEu6DN+Sa+fSAeaY/XGexIrz2E/3pVvdVz8lKR1iOEG+/vmeTLDf5F3izjn64Fq2YhE9SEY8n3Hgq/FnlpHXEJ2lD8ZenOLZ6U52b5rvp8/G3DOw1Q56i87SH3ql1oUhc+GcvmfWHluBvLo/fyxED4uJ+Dzsdh27aNM17l3f3318T1aRWMLn3N97Nt88I9e4r++cG/Le8/Gp9dN59e8h92Gj6Tzn+KxvXl2XufKd3/PZb+yS8Zw0PtsmvEGu2EjzDa8gq7NI9DMeCxxt8NG0DmN53wY/TSvwrUwOQ61SbFol3DzlKU9pnv70pzetY9m0Dk/TKpSmVXjNi1/84uaqq65qWkeqaRXW0VVN8/CHP7z5ru/6rqYVwqZVFE0bJDaPe9zjmmc84xlNG3wdn9sGss2zn/3s5klPelLTKtGmVZpNqxCbP/qjP2pa5VXet0q7ec5zntM89rGPLee0DlLTMlLzkIc8pHnUox5V2mkdxeYFL3hBuecP/MAPlHad9+M//uNNK5zNj/zIj5TP/+f//J/S58c85jHNS1/60qZV7OX6VsGWPj73uc9tWqVd7rkKvfe9723aQKnMiX62DvZpczbpaJVr0wYT5X0rNM3znve8pnVUm9Z5LGPvvXF/1ate1fzkT/5keb5XvvKVzf/+3/+73Lc1Hs2Tn/zkpnU6SxttsNK86EUvKs/aKq/T7jXv0Rqjpg2uy3t9ax3Ecq9lqQ24Cl+1Qe3RN02Zhz/90z89/q51Cpsrr7yyueKKK8pvrdFsWuPc/PRP/3Thv9YxLq+hP/uzPytzq22U3/PZ3Gu/Nczls+8/8pGPlPfmqnUgyjn4suZjfB6qv28Nf/MXf/EXR59WI+2SL+PbKvWmDdSb1licNgd9xyte8YqmdYTL+9aBaF73utcdtTg/kc3nP//5TWscj9slu7e//e2b1qgcfzftuNnNblb4y/m3vvWtm9aROWp9OarHmRy2AW15b04deAT/1IQn8UC+d4759dmRNs2xuc68tk5j0zpnx3xSk/PaoLy8d333HPfwHf5JH1Fr+IouMSd0Fl4ZivT7Tne6Uxl3Ouzrv/7rrzcf9fHN3/zNhbda56Hw1IUXXri0/P7lX/5lc+9737tpnZ/SttenPvWpRed07zvpwNva8L4N9ooeX5XCE+bCqyNEB4QnzGEbWDfvete7yrz2zSd+Y0tCNd/4LTpDu/lNm/X817zpmjZoOPr0cTKW+lH3FekTvotuyz2Wodbxah74wAeWsb7d7W532jxMOh72sIc1t7nNbcr71tkv87UKeb5v+7Zva1qHtbTJLrUBXbFnrfN62r27B/tHx51//vlFt7DN3fGal9pAqmmDgGIP22Clueiii4rsG6N73eteTRuUF9+JvJhrMnKXu9yl2O3WOW8uvfTSIsdsEfvKL+EzaIcc4OW73/3uzctf/vJyv+/93u8tcup6z/ygBz2ozK3r24CkjLHrvGfXa8Ib7k0nu5bd0y+6mp3n33jl7zz4wQ9urr322vKqX328Ni+1Ae/x+NDjfXPiMBb8Lu+NDT5ehU8RW9oG2Mc25zM+4zPKfOvLNDvEN8Vf3t/5zncu/tFIJ4vY9fvc5z5NG2gXP/QOd7hDc8c73rHYQn79TW960+Kj8rf5z1/xFV9RzmuD6OaRj3xksc/44mu/9muLLJFTbf3qr/5q0ediD3wshvryL//ywnN08N/+7d82l112WdELZLkNtJs2WC+/0Se+v/nNb15sKjmlX8ittuhR5735zW8uNvoWt7hFue9nfuZnFv2nbbqVT37uuece6yZyLZbyDHQH/1fM5DfPpG2yZ0zmJbIp5tF3cvL93//917N9yxB9ZLziq/IDjcvQROe///3vL3Z5GT3D1vzET/xEiUUR/4y+iW83idhg/DHEWJ3JFPnFI2effXaxjd5PO6bXYo60cVKibhmBJTWyZsqSIXutcJZ1jEq9bVZlaUU750dXXVcxBC2F5MqYybbLvGnH+tJWSZZsvOUJ1ryrJnCObDX0FoKulBxqbv27e7hext2eBRBZ6CJ0tBXYUl6otM759pOx14Kss88yo0ruVcQoG1TKr7/eZ62r57TJpfWmsgYt85bvN02t4ilZQARJVrkgKyx771WGVkZVtlo2TNmhCoxUgEHCrUv1bFB7mVRjJ3tnrHeBIOKQbrwR8qzJICPZBhkSe2uYFyWkMikqFsx56xyW15CKBRm2oO35PZ/xovbxDfI9BB1B1GVvnJPMQKjOHtTfyyavUskwBLVGscgh0vfwwCIkk6AiwdKgkA0RVZvgt21QPc6tg3Wc3TGnDjyCf2rC63gg3yeD5LMjbRonc515lamR/Quf1OQ8GRfk+u457uE7/JM+0oGydrJPKhjJKb7bFumX5/Oqb3iGvlyG8DtdnIpA8nn11VdvXa+EJ8yFV0eIDghPmEMZO5Vi5rVvPvFbndGs+cZv0RnazW/azPyjmjdd01ct2Dr2pR91X5E+4bvottxjU1SPl2ell1chc6MiFw8iNlgJvSw5O7sJ4mtYMmqsZffpOks9ZO4t/VQtxMdhZ1Sl8DP4A96zP5YpqTjho6gE4DuQbe3I+PNZVCHKeqrSQc5xX36Jiir2VwWQbL/zXGt/Cz6Qdmsy/nwWvMAnUoHAj1Fl/Z73vKfsB+c1PFL7XZsg/YteREPwKNttyTL/DqmKs3+Qg5yMdOYSGWG37LXCj7ccOX49Gfunf/qnIkv2fuHPkFH7ZVkqLlZREaIyUlW+Sjvyo/JGZa1lsGSYnraHC3tGH/D/2TrXa9teaCpgVekgbbGjfhOnqOR2jaoly4C8p2NUFFkybHNv1UP8AZt3q8750Ic+VGyqP7hQScTvp3tUG7qXylPVO3QRH9+fDags9dyLxidD6wjPTn9aWWFukDFV8Tk0qSixcTqdGX93ERI72TRd/z72sY8V/SvuM/fTiP5XjSkm2yXatL5flfR30T5f3xsfaWtEQVJsDD/Fam8NjiHjTCH+/d//fSnzsqkzAKV2CLwH1HCglA9SapSp8kaK9tprry3AkjJOQIU9WpSlcwAIK+XiiKPECLieQsRUlAPHjrPEEPgMAOIs2fTVPZSfWWbEsaaw3Vt7lClHzYZfFLAlVOm78+19kfWlm6LcX3AVoVFyaYyR3+vDc9dHrkccROtvOdzKDZV4M0KMjHlaltyjDoCGpDxXSGBv3xVGlpHmIAIegUF91L2+jyb9Ps+1XVrmmqGJMwI0RYBX8roMGWsAL0A2JGACLFm6grb1rPOO8yLzUZ837bpF2su5Xjl3AkuOKadumwTUoKMDcgK+uuDDIuR6eiV7S3HE6dKad+Ydt21QPVd9NO33ad9v4ppNUH1vdgWQswppj/5mmy3RQ5ZRCMjwziYIaMlH4RtYOkUeAPnsq+BL4AjIA0SwkwIGetX3QDxAJz8BoMNf4QNZ4sGXYGf5Jn6TpEmg4p4AHCC7JW2AP+d/9KPXbXQPZJO4siQFWFQTH4gPQMYEMAJaywr5QXwdyQwyvKhzPRTRJfQA4qMZxwSDq5B5id+Fb4BDjlX01Uj7TwJ54A9AlgxZYoUnxCBiE8vdARBk2KtYg9ySY3IHrABAA4kAuECYxCYBbukmS8gB1pY3iScAAZI4kmJiCD6oewBBgAPOdw8gED71OYkl/ZOI5qPxmcUjwG96wTMAh/Td9RJuEp8SWZ6JbnAf31kiKdFATwCV7NfHD7YEfhEin9EXXpfVHbmOHjIn8Tkt8RZbGIOhyT0AcsYs4Hdo2nPkN7qELUPGwZwA5S3bnkYKDmzZkKThvMR2iG2BldPIc+FH8WdN6Xdi2hQB8LvEcp4HyCiRwh4NScBJNhAoOhQZ80XtwwgELUEYZ5pALEuYjdBYgy7DffHFFxfHxvf+XQRD+g54IuDxOUSZcXgoQ44fZUaBUpocHet1rfsVbHJ2KFsbTGoDEESRUpQEnzNKYAgOJNc6cIwFJHEPSt+GWdlUizPmXMExRUs522OGImUYPIv9RZx/oxvdqBgD5wOiKDSCJzjeJJk/1S6cQuODjBdgaBli6DipjCfHlSECBJlPQX+onrNp5Dx95PQZ83WTeTQfKoFkRb0yMnhipOtIoBL+IA+rzAtHBkAq6DD2jKRMGoeEDK1Dv5xUUiGkUpKc0S/bJHNZB1KcmjhFy5Ig+uDgoOh+JKDnkOAfenPklf2lJGFCQ80loERlR+yN17qqZJ0koHJvPovN0SUX2HtERgVuMvYqIREgVyae3vMX5xJQ7I6gkC9Chjj7xgZ4IcD0myA0z5e93rJvhOvJCJvG19GuygCy2K0YpMf5T86V+OCz6KNASADqt1UBulXIvfll+o5XBK+LOvp9xK9UOYUE3vQJMD3JjlWIrwgQEEitg/hswEGVWkOMxToJ+MknnxUI7woBHvmv5BPYABAlc3QVPiSv/F3yyNcFPCNy6lqyTqbwAFlWBaiqhmyRSzJLRyCfXcP3do77sOFsKBkUa7gvci86TJyhHz4j5zqMr8DaeEukS3Ybd7ESneC+9IRXfXevkM/67FkkRMUwAGlgNh2gj4uQ+0RnLKs/9ElfjQ2wAEiC11VDAqisVFiHf07P6K9xBOBYYSKOSX/MB9DO2OiXWDG/mUPAHyBNpXbiSTGi3xH/BShYEzl2L88IhEJ0h3bs36Qvkwh/qfKaVXEEAFKpGjAypF/4XTuq0vIde6FdPEWXqRDznEMSnlWkgV+HInyN/9C8/R2BoCWI0llGsGcR4aI0gCbIJAJRKCJLjggoJ6VP+GWtKF7ODyNJcG145qAwfceBcL3ASZscH0o1itaroEM5pSyA5V7Oo/gpYO+d7/ltAqb8U+ZP6Z++Up4Ulf4BMCgICLvrEWXsOspZXyn6elnApoki5fzoCyL8UVbLkOdjRGQTkfEm4BxUpafmaFFFQhnKBmyKGGHAnCzNSKeTucv8rcoryBhztAQ32rIRNeeWod92Zcs+EWdD4MlpXHVOViU6lJ6kB/Wlb0nUMiTrquKBjtG2Cg//1AFQHGl/ia2MPV/UNkwjfkCqXdlfiRlZ+k2QwEWGVnbVHzjYONV3fAJAkISJ9yqeVQNbDgCssVRMvznfgjj+EKeWryVICxCCvI+zi5wTORN08HfYTf6MimWBhDYBHRI0NcVncXjPx0nw4n2XNq1j9MVhLvUPUNPXr0WIz2M7AEE+vQmI81z8OcHJqs/Ix7PEBti0DuJbqYyUbFx1LNZNKhUAnwLjfSDgIN//8PCw8Ambw3fFE5Gx8CIZIds+k1GvDsQus3+uVXkm6UUeXedAaUO75tH7/JZ2kHtr3+++r+/rFXmfPtAN7u1+dA7/INfU55J572O3kaps/1ClH4AD4IAE+yIkFopeX1aWcp0EPpACwMbeq36WxKcT1kHmTUJSDJl/NVUNEyBTbKg/qliAhQAT+hyRefob8E7fAlBS0eiVf6v6vauDgTPsk2QoYER1DqDJPdiIU0dL+Woyl+6nL0CkzB/CS9pzmHekMow9AkIl5g2pHvNPuPqoEshWH8bA0kV9dS/31y82yvPimxBbY7z8Fn0UfpZAprMTx2knz+Ic7+lLbQKkcj1yDzIIKKuLFJzDxgGpHHVfgLSLJkRHIGgJYjhrNHkowpy1Q4NMsO8oBa/JrHXJb66n3LxiOkxpbatSaUu8oPCYJuQ87UbhuMY5Sq/93aDAFChEcJ1DMABVGFIlDYGxHIwABvnFoGHSUM2kGTffeQ9U2hYZS+MRReHZGI9ViMEz1sk6MiYcXks5BPyLEiVQj+VI26OubA5Bljf4G2tLChFjRSYYw5H2j+hBhlh2lM6kT/HNECRrD8hHAHQ6tNatI+0fJTGDV8xlbPEqxOYIFuwpgZS5C+ZU52yCONUCSY6tvSYEwZJOEkN8EvrOMgDVszK+T3va00rCg08hm6ziWRuCDL6EQJJMsYUAAMQH4RyHjF2CPJTPHHd7bGkX0ARAFVwk2ER0Ol+IneULuNar+yaYq8nvjk2RvhkHdkG/jWHd/2VIcCdJpR2JKjyiEji06vPJzsvk599q+trznfv3/eb7vt/yWVAKBBLUGRs0qb1J36Npv9U0qT/Id5O+RwJ5gfS6QLGhSRWP4FdSU9/t20VGyIQxCD8iz5j3KOOEJH3Jv+0u7KNppQOf3/W1rDqf7y1h7Tey7ZVvLiaJTuyOf977PaCO9nNfcQudp7I953TnyWftstHki44R90i6qE7xz8AAx0X9MZW6iW2AAAn8MzbzEhDRswA6gFv27Qlouy5Kv+lkoI+5sJ0IYF7MRC8DyIA7eOLKK68suhiASLcCdejSw8PDAtLgHf6tsQaqAYi645A5d47xsq8UMMZ5fnMPlUkh5wF5bEHCzoitsqpEO6o5ATvuRxdphy1wAGxULoUXXG+ufdZ/xRfAQIkMcZwKJuMNXLGyxrMrfgDwILrI9cAv4Dqwy/2AOsaMzdEX5ziXfNEH+siuSdQYI8CX84COngGZA2AXfe3eif8VhmgPsAXMx9shssR2oTzjLBqBoCUIQ6QscUjCdEAVTIooWExFSbmf1zBIlwgkJSgQ4fRxejAmQbD2XZURAEvbBAujYCYMjgkpUfdTzs1hA/Jgdploitx7gu98DMioEXQK0lIzgQ+m1ZZ+WoIGOKIAIzD6LvunfwCXdSqzecgYBNxC0OAh5hUQJAuZ5yP8xnxRI4Ao5aECyZF2k/BdjC9jL3u16aWSIw1DZJUuDOBNtwyh52SMBNT0J97wF9Ic9X3JMo/UT4BglbHs9rxO2zTShsSDTV4545Ze40l/GrEpskEzWyeJpNIHcAGUAopabiE447gChPytMh8HcPTYxz62+CCWw/NXOOB8B/YTkCSYsBTB38GrMvKMkTPOPB8I5dVzAzv+y3/5L+WzCjp7kwg06uSKsXcf7bonWw2IEriS5bStz67jx3DI+WpDzNkskpW2vI6vgtx/lfsKZLQpULE8XhBlA+4hyZiya/igXoIW0n8BD7CI31iTMQZEqCqrM+ee29zRed7bJBh/mxvt+Q2fdXWiubVfpYBQ2+YzJMC25CM+ah9pX/U70JJvHNJW+ipgTsY/BKjiT+u7mKEPVNxFMj5sFl/Y+NsjR9DNX/a8xsqYmAOBNXlBnt8ckFVJC4GrIBigc3BwUJKh2gnggsybe4gbABx4QkBsXgS/dAcbqm33IoPuq016AZFD40w/SMQCTwTU+gUQBxZYbuRe+u7VIRbyPPSE74EZAGN9tZ+pezmiT+YlY0fXZb7xMZ0mwS6WmofIDXtPLoEixt6eaoCpBPnrIuNr7MRwAAt71AKK6VIVOyrWASaqdMyRqiuAh+8srWNrXGe+8X7m7ClPeUqRE4C/mLEmz0UX+f5+97tfkTUAnviVXjavkgfZB8j4aJsfBGS07NBcInNN19M72hELA9MAQPgPUEX3JR5TtSQWxrPscUgBhWcyd85lc9gv+sIziInxpTFwD3rHmHgGCQvnARSNg37oq6QEnQdcpYONjWSQPmgH79sbyzgjK3pUpwEn3dNcIFVY7KetW7SnnZBxcSxCIxC0BFFajqGJk8KAUp4MJ2YgVAQNs1CeUaBdokwpNwJDAWEOhMEocoGE8nCK1f4+lAwFxZGiaAk+lJ4ihr4SOr9xeDAZxiJoztMHilhWmoBjUkY2DAjppFQpdk4hRN1n9yMsEHvKmyKvGXhVWjTgIshKxQFkyJwmIF+FAsaZjxDkd5m2PdMQgeS2iBHlXDMU9VzXY7OvNMS8GBuIPgcKUe42JrR8YpPEcJmjrlM+L3EegRTa6ZtbhpQjx0jPK/N0jSAxa8b3gQSOZJ1zORSP0+0c2/yRgA146XfzRf/uun5gE/BVnelaJ7ErKuvYvj7iELKvnL9tE7suI4hv2EQ8vyiFz4wz55LzKMjRLjstIGW7l+GTZXjYslY2lQ+h2oczzbdg/4ADnGWBlpJ/fHHQBl6CDvwtaOM404eWbvNB+BuehRPuOTj+npNOMW6IvNXPx5a7l+BQAKNdwIEA4Pzzzz9tWRl7LTEl+BR42VTaefqV9pH2tes1x7rJPQSpdAC9gvQ9yat5qJ5DwYksPVm0NJkPByRJUD0UARHMjyDWv8bK7uMHPM6nFMiYEwGapBldhviRqh4kIv0m+GVX8LYgSDDFPwUykGN2h5y7B75xLX8XkIfIuGDJEhdzK6jSJ8Qf1Zbz+cSpXqpJ2wJY5/HF9SvVITL7wEvXC+zIHdtmvFWj6JP++/MW8yWRug8k+UsveT7PjlfIJ9kjJ/iQHSLP5pmcIbJKlsg+G2VbCPJvngEs4hvJbjIVABd/A8nIFeAY+Cr+MZ54AbDgXu7hvtp3X9c4kD4ZX32xn6ltGADL9tHB74J7YKc29C2yK6GiPe14D2RwPv9L4O4fgsmG68UsixD/P8k8squySpBv6aWAn18DlCB35IGOw6vkgL7CqwB946avwBH6KDpgncRGO+hc21xIVKiQAXiSN6tFbB+Brw8PD4t+0n/PY/6A+4B8FZ/6bdytTBFvWdoGWDHuNTnHEb0hThU/SooCwM2pPvGXEX4BtmlLXIsC2BlD42YpIhvjdzoT0ONZ8CH+1gYC7pJbv9UEcANqmkvPbZ7scwvQw3PmFLDlexuos0v0kypF+xGJg40L/gEO0WH8Dufg08RFbCP+ZRPpF7Eym40H6T7jSbcpMGA7yYVrjaHxBRB1wcFF7fYIBC1BJtQxNGFsDIKxZM2goQCcb/zGbyzl45QYBuwj3zugqoSGIPgbWeVtmIoywcSEAANTeJxFwuCgmN2f0HHCKFJCxBBS6tmYkbASGAKtRBCQgvHdW//SHiNCWRA4mTvGUomb74BVmBjzBjVflaLc5yXnEigBVZwqCmgZx7dLhNczhzhcFACn/EwjvIwXGTfoOX6GrFO8lL2AbVnwYZu0KL/1EQMqwOds0CfWfXNCVNxR+JskBklfgLrLEJ0hOGMA+3QjI875UTrruacRANw5gCMOf0DtfSDZJnqOs7oqfyBjIKgwtpwRWSr7mtX6ZQidtU4i62yESgSB4LqJTgEq1GMUwueCUPYJP26b2EwBIvvLITTHixI+cy2bbn8Gz8Uec1jxBkfXOYvwSfTbMjwMwFFeb945/2w8Z5UjLvMrSDBH5FywqGJHoAGgwSfsAwec48vv4WTzFZzLv+GYGzfBaYAzWeosxxbA8FlsPi2Ao1fZZHbIvWVlaxKYCkJdAwAStOi/53Avm7R7Zcc59cATr3yiofyXSZQ5EyDxzehR1Q9AkEmEF8hZAqPMofEWiAK8PLPx0465mHee5z2P/qO79NUY4UFVAoJdwRP7xv4bU/0ij+aSbyrABOyZR4COJSH8CD6EijDJBqAEO6nv2uSLSjLiE+2RcQT0cfDx+B7AJDZF3wTk7olvtEVfdGWE7+yenpsvm0p486A/wCR9xTfeu7fnUsFl/B1so/4H/Nh1EvyTETxnfMis4JXvr8JPjEIu8SPQiJwYH7LmsziCbLgGGAIgAB5Y8mm+ybngFuENSxIDiHvPBxJDeA+MEcSTN3GQc7RJN+iX+4onnEs/kHn3VSGCt8mx6hD9oUfEQLmvag1VJ56L7AMx6BV6kz6hB4DaAI2ADfOSNsVI5ADhF4AQ/0BcJm6iq4HklkqJ9fAw8BPvWM2RKjr6yzhsaj9AcZBxpSOMk74bT7zAtyNvZArwSb873+FcOt6zI3OKJ3wfPU0+++wQ+dC288iL+wOB3Bv5hzf8SO6R382VeyD6Th8QWXcfcQVdjW/Mr/HTP7yQ1S3Ivb2fJp90qmvwFt7DK/SJmA5f4cXoaM/ne+3id7yPP9kewCa+I1+ejc4SF+FdYJFEsDHzPSCIXsHfeB5v88/5MOSDnAKarfgxxjXl2ealEQhakhYd6HkJek5hUhgqBfwbDubAZJQnR6iPMCOmw2yYFWMyeoyu8kiOFgHAkBgHCk44OGuMFeXM4aEooZKI4aZ4MbL2MSQgx7kYmUGkCBiCg4ODIqyUh3JdqD6mx6gEUyBDcGVVnKOfAKuhsiSLgjg5l9LK+yHmlNHjYAh4kfYZEsqf4tgWGR+KtjtGk75H+S3U/Rxyrd9CdXv4C+BGgVHijJ6AkJKUWTNOfg9pJ8q/S9rtu/+myDPluer3y5DnV24ObCV/MteCEeNEXtelXyYRw0Nf1EBQxrv7nD6bo/p7mQ8Z1VQmIteGLzwjp918c8JDzqnn23s6QrCCd1xDF/aR+9R96PZp02TOZP04kpwKfVmFX10r2DAenC/BMV28jr+MnYe6c1XTJN2A8Lqqrsh9HxmrWodED/TN56Tfcr0MtopXAV+XrKnnaOPzgFL6Panv2lwnT8n+cerYRDKS8anvm7HpHnW/BLL2cSArgg82nt3BM2iRZ8i5+HkZPQQ0ocOADjKZxluQw4ewxECSS4JKhY/Mv/OBEvSP7wRJsqv6zj9QTaJPAic+iOCJX8Tppkv8poqHP4H4Ofwo/o1AgJ9ibGTYVYbkvBAbrSIEf5I1Ojn7KQkcVH0AC/Sfb6Zf+cfHSYm5ocl92Ag8AhgHpNDZ9C3gwSGAImeWUjjoUJljvOLV+KWaBW+oRgCQoXn5o3veJP5IlQBfUcCoGktgK7gW4AiU+EQCYIE6XxOA6Tp+qGvMFwAAMKSvgkS+Jp7hY3pm858AFdjIvvBhybf7m3vzjf/4ogIq1wkSjRE+AhrzsclhAtYQMAG4kc1vtW3cBYaCNMCIcVVpRCcBrlTB00Gez/31WbuTdN+ukTFSpaXv5IFskC+yJ65QhcDXx4/+XVagjQAWgllxCPuHx+hb8mp+ybiA1dyxY0hsQFewaXhLFYiKNfMPFFGRJPZxDzGGtoFQeMZyHPwnJnKeefaZ7gPKxQ8nu4ABS260kfuqFBNTuQbw4374QbIckOh6cYs5X0bOgUj0j/bdz6EdMovv6UAVU/QL3qT7PDs/iu+TNugaenPTFJuo//iXLtT3VNiJ71TkmNfYoxqAJiNkzbXGASgHGO5bHuceiAwG1CAv+V67+hNgrabcL7qJzgBW4lu8Sk7dXx+Na9fW43f36UtIR271C8+Lh91HIYN2jAmQkF4D1qkcpAfwm36p4BL30kVsPNuhvVSM01/eA4JCYmz35Rv4HUCtQgxPa8v17u+aAGGr0ggE7RhBvzEUZWC9M1AGk1KsAgzBYh9heAoWoxBQRlQ2Q7BJaXK2KFfGDCjEMSIUKa+kPIFErqWMOdGcSwo85XnaJ8yEguJlSGVrGGb3cJ3+U3DKgDEp54kylSnhaAVZh6pSzARrCCIcdYA5LxFCfR6KGBPBGzJOshuU/VCA17JEqXASjVNNHERATDLRlGUUKyWuwiPXCEYpvFCMlcoy7UTByur6jqJjxJXocqT8rloizqm2OU2MS4jS9h0jgqLcEUcRGu7abRAFn3t79lmVLdNI1ps8axPZ74Wskh1UP/cmiH7h2DFgIcAlnulWKfhsjmUyQgwc54bDwpD7zTl4BpEFxqteO28MOQZ0Q3jM/AsYBDGMqCCQQ22s63nHS65JMA9kNKYM7rYocyawpFd99jyZ40UJmM7hMobapGMFFbJzmybPEnmNfvBqTjwf/dKtsDFHsvd+4wTR9fggpM0cAsNahwhqBamu7xId5Dc6pib6ii7RJ8FCbFsI39J1AgeBPjuIBHa+jz7TB/rHIRAUhKZfQ5P5VHHABhlP8iCIVEHh2X0Xp1Cpue+NkzGITAAG2POAuBxJtlZQw+YvSvwNc+KZa5lbhOgT/RBEc7QRHwTxMTjqAn46J+R3AZnv6QnEPvue/eQT+ZdFgZMgzfPyWxBdEd0l4DL3set8Iv2QQU27NQkuXKufgkkAUnRU2vJZEEcO6TGveDqByrrJvflgiD7gc/EFBd/G0uH5BOqCM4dknUCdrwYI4cshVYWWLS0TXOKJyIJnn/T8dLMxkjn3yofkC5BRfGtuyJUqNu2Rf3aA78tfoieAVrGxZMDc+Qeo2Bjz5tVvAmYggTkEWAjQyJF+AHnoA74YectcmleVSPxkQAdbo681AbBUs/seyGPs8aI+u9fd7na3EmT6jg1kh/Tbffi/5oy+xl+r+AubJvPqmYxbKDKxCJG9OsidJi/5je6gI0LTrplE+mo+QvO0oa9AjRA+IuvLEt1EDvGsWAcfAgwBPuQPXwG8nWP7jy7hT37hprcJIHtsOl72SgfzyciU5WFkFXAl1vFM7KZrUvHPB/OevvG87DRZACCZE3LU9RXYG/bWHADuzBdfw70RX5JtnxSr1fPLprAPVrXQ3/qgr/rZlW/ELyGffI6a9AcAA+hlB8l74hLjwi7RBxId4mrjQ+d61uhI59XXeO9Z9UWf8WmXN/m0dJtn119FE3QX/U5PqQzym7bis6xKIxC0Y4QpGCmK0BIsShERNO8xdh9hZL+53sHoMkCYksOCOEsEENpPkDnAFA0GRtpwH8qPEXA95vedNnMPpC9+Z5y9dw/XOQ/z+s1nDMuYUHSMYhBdbTki6KsSxZMgUB/mJX1MwOA5VyHKRqYuBp/wynxQ9Nta/kT5yDLIZMrQQMkFFIiilsEBAMrKWCNtDCh7nwUSyvaBkYyWSjOOGoAQqX7gKGkD2IOnKEWZGg6o7LT5VSUlq2cJlGBSlZp7u4+2gI7Gh0Omj0on3UsZtrlkeARuDKKx5LBpE1GqmyL8GseAAq6BkEWIo8jApELMM3OCVdehRfh3SPJs9AYCQJhDALO+JsjUZzpD9vXg4KAEJAAYY2EuBdsMNp7xXAwjEJDRon/oD/fBBwIU86k966MF3XhDAAxIls3jgOAjWWS8FdnCM9nrQvCsr/gOjwBQ8P22iC6kFzkPKpr6slizCO9zGAO8GmtjZ6ziWGyKjDEeMFfGmHxygDh4wL/Iv8ylSpxk7wSfnGC/Wd7Gcar1PT7n4PmdDqJbAL2ADbqHk+kVTyDLlFWY4L3wjOU+iO7SD310X0kBtq8mfeNcGlu6yDmWQ2qLngbC4l36Rht0JgeerhK0roPIC7sYkIQseQ7z7TnpQf0ztg598rn+Tb89PxIk6y/AhBygZfSJ+TO/guxlyD05uWQ99499jY/hqG2u8yZ97+AEA3TMBWefHRBwp/2ack3ep92+c0N+0+c64O220/d+E8THAjggekWQRheTlxz8Od8BnwEuDnyhsgMw6LpUxwAIZZgXJf5ggik6f5Jc0Hn4OkACfjKu+mAe2G8JM31hDyURBd5kUhCH/+l7NsGzu55eFSgiY49HvOY39jm/uQcdRVeSLffWTvou+CP7iBzxXeJv1OQZBYLkjQ9CF/IX6bHYsvTDe0SH6Ev0PrvHpx8qaNsUZYxXIW0s4+Ovel+06H27fV2m3zVluQ9fiP2kv9g4Pgp/xUF/A/GBFTXhU4D3pkEgZOzxLt2hX6rCVPEAnVXbsAlAeStWAFpkAm8Do31PL/ue30f28L6Yw6s22NckPEPkky7JvjjsGP2kOtS+X+IHYK8KvC7RKUlOIT6BWIzM2p9WJQ/ZpnP6eBrwJNZ2TnQCIvfiOWAyveM1fqVXY8Tn5cOoWPPMCh3oXXGJfhkX+slnfYwO8J3P2uAvGcOQOIjuBErSI6rlxFmKKpxHJwVM0s4QtLq0jbQ3ZO2hqh6GiZPHyZUVHbIiZltEMJcJ/iigAEEEMkDXomTNrMBUgIs4qMaXcgGYUCKU0KaJAuVsUd6UGcVFqQMEOVqUkbWzFLh+AtM4lcp5kTGhDAVOlJJstAovSk7bAjwKnEJS2i/DRoEJ4CH/lC+Qg0KmwBg44+B6hlablJqMfJSwjL2AyJhy5gSCQAGAJWeRsVBZpG+bHFPBBwWNOKwMFgDLc9VkLDjqgjznOWIAjDMjpZoOMXjGgfJ3nufZJLhVE1nA/3hYMEkuALrmglGOoTYf5kKf8TyQCH9xDFQueOVE4Cv8JLDHB9pLMCZIVfHoO4ba3hDZ0wWPcBroKEZdoGBs9Ml3SB/8BijBzyqXZJ8FQcrRBfzbIjydygN8TQ6AVcbVZ8YcQEQu8ANeMJZeyV4ckgT32XdB9aXzNsnz5FSlmjnUB2Nsfo2vsZfRB8oBEOk4/ACs81xknnwI0nzuIw4iMMnv7BA9Q4+QKQ6QLB39JaAzPqpn8FD+qYQuImfaUC2jDUCi6xL0hcggJ1BAiJ+MJz1Hrh14HA/SOfqBj7S9buLcShogMgYgJw/0nz4YY3rb3JsLfO/wW8BSOkMFDgDf3Hiu6Mdl9QmZNqe7QqovBFLAaYAfQDLAwD5SAoR5CD/THwATVdmpcFJB5VWVjyANHwlAyRzC8/jZ9X4XlLL9wBa6elFdInBhr8gR3phUgekccsqmIP3wHX3CTwNq6Q+etTwH8MMWkGe2AeBkWRkw17XGyT1rHy99z6tzHLG1bBm9ER52Hn8nQLrgDQ/RaWyM5UBJzoTolewxxFYbW+3RT55He+bRczmMj+fWz3ps9WvRsR5pv4kfoBIOOGCzapUd7Bbex9eS/QBJlWx4K/zhOiAR0F9CftOEf/G5/rEzAFtgCTtlmZylt+w2eQE+0zlsqgpF57Ff/HO2WILFM6bCi55y8Adrvzn3pJP4kyob2X/35g/w+60iYae7RNbYOrKI2FD+k3iGj0IHAaRc6xy2NKsSkHGng8wJMAdI7hAf8WHpXG3wZXINHcDHN1f0gN/4dsYrdpMeomui532nn96nz0ibwCQ6GfjEV1T1Qz+JN/SXD0kP+c09XeP+2uqS7/q+n0YjEHSGEMaghFSEEGAOgSUXAUH2nQijY1GigFIFIYChIDg3sjqTDsGoQIIgE3JZK5URAhMEcJPhpngEMaFFhXMIokQh8DLpAmlKzbIbQQ+lgg8ERJS8QIMSjuOkbFU5J+fGs+AXFR4CeErOWAAVZS4EIJSeQ/aRcyogEfAKzChnBoSytwbb/goMiAyBPnHAgAzW2AKXGEZBj2wmJ831+JZhoAhl9wEUmyRZA0YNeXYBsb5yXAETnteh34JjxlAwTIELLCl0JaTGm1MLAIHyC+g8H9oGjyDGkLEz96pxGCqZIHPCKHkez+BZGHyAn8CM0TO/5MAz+AwgJFMMqSwqZ4i8eOY48861BARPyvoYC9cx/owv/uAwOE+GRSab8+E9Mv7k3f0ED6pHBMWyu+Yi1RDbIEFYHB8OgnGwX4q5F6ADAh2+l+2iO1Iubkmv4MO4mBNjZxw4AubAd5vkEc4Ghw04i9fJIBng9KjQoTPJtOyfJR343xyRUzrCc9lzhZNlrrp91zbeMX/4ANijbZlU4JOAn3zQrcaSnjJGACdBJKcTIItPgQQcQMkNDl/0WEjwzBn3u+wlHQg84vTpL37CNwJlfRKM0nmc2diIdZAx0S96MPqRriQLnpHzncpS+tf4J2gICTYEtRxmYxlahVdcu0lem4cE7SoNzSXbs89kDrvz2EfOwaf0owQT/rXsRLBEF3sFDrGl7Kagk60KGBRbQ4bxFt8EMLSMLuEbkSuBiCPBV5fID18gwY77uE5f/MYXVe2nKlSVIf+C70XHAPf4TaqQ6VG6PvfK/bTHjmjL+wRcnsl7uofu1BafBhiWailteWWfgYp8DDaOfQbC10SvSUrQA+yhsdVPPmDGwP3TBzpEYO/3gGT0Fj0XUGykkbqEN1S8SF4Ad1UQ8YO2QfidfVSFQs9K+rHj+gNQUaXEJ6F/2RoyTN+wQWTZtWyXmCA2DahFxlUIsu1AnS6I7Du6TbtAYn4DW0fmVBkZlz4COPEvkhTQD8loFVgqrsikPmnTs5BxPgP9EfI8+s6XVR3ooLtURAGJjIlEWAoF3I9/QO/Sqfwz8ZLYiG6j55xP79LDYijj53n8pq90mzZ8DxzkI4q39J8ep+O1Lf7xLHxCv9Frzhe7a7eP6CM0j31BIxB0hlDNEJgzGcgznQBBQd0FKoAyigq4YQ+X7kE5ElbIrcCYk0FpBwQyrn6jDKD62yROEwfS8gyBBQdFYG7ZgACKEhc4UG4UPoUEpDAmgnR8QsFT6s7zOwXIWFGilA0Fyjmn7ChsyhpQ4zr3p+wpPoGU6yk+ypCS9F4ARCFyTKHf2oSOO9/1MuMAAG1D91V+ON94q6jYJBk/z+/5PL9MvLHkWAvQHMbaq2owAYvyVPwkkKPYASjI8zAywIA4y9skc4Q43YyZgFvWhtMr28NAqrzhYFsu6DvPCvBjJF3PIBsbhp9cqN7AH8ADPAQ4UGHBeWY0OfrmHHDje237bO7xhfXk7oO38Bjjh0+0bcycy/n33j1TVYL0u844bZL0Aa8kUCVrACBzDQBK5kcAIvhg6C0LVI3iO8CEZwoQAZxwHoqB3xR5FkuwzL33dJ75ozO8mgOyzikxR/RM5BR4x1Ei9xxBgVK3/2ScLrC5L31DB3PivAKqzb/7kBttANP8zpETWHKoADp4A2DCUVVJoJINr9TEgaI7zI02jDEZNc4OgbT+WIpo7uhEYKf+T3K4hiBLvtwTwKVkno52cIQ5f0BvhyBZgMwRr/uD98kTWaOnhyIyHb0w0vCEVwWAs2Q6v7Ol+CO+iCX+/BGv2cCVbgHk80Oy5J+tIRvxS6IXl9ElZI6eRnhjUvKNrAP/cy+f6QWyRDYlSARb7A3/CSATeXeQf8AXkD/2EegccJf91T6g2nfek11knNgr1QmCOHoXiGN8JGkEo8Bm9pi+dT55ogO6gC/7wh/yzKdOnSpgPaDbZzbLvY2jz54FGWvJNtUBdDvZ9gxs40gj9RG5IMt0e/ab2RbhU/6f/vA/2B08HRAEoCJpo598Qb/5Lr8BNCSgyTRin8QabC8CZhwcHJy2/xRyT3Iq9hKv8h/YffadHE+yRew9XcIXRey8xBB5t+ycDRWX8DOAU+wq3VDrLn4E0Ii8JikH3ElSxT18z//XN3EiHSxRYwzYbs8kCa6Clx/ke7qNX0TXA8wk3o0jX8P4qvrhR9OHEoL6xl+mIxFwyvO7l+8lyvla+ER/u1XPoXkBoNBo5c8wYpCV3zHKHOxNkEwMBofqdolhpjQE1dsgyoChDzHgBJkicQBG6oPAylRTgkAAQb6AlyMQpUF4IbjbJk4KpS7oSVBKccg8UBSUTbKGFCFFizc4Rb43Nt4bn2SzPKfvXe/wPp9R3nOgvNdmzvWdgxPnc/gPT3LcOHMCZmumgQMCQ0EbJ0q/GCUBj3Mh5X7fJMm8yu4BedwfuMF5FAx7Hs/lmYyXceOY5uBscor9rmKMAeC0e/ZdIX0zP3iBzAo6BRiCbqAMJ9lzMmpI8M24elbX4g1Osaochk6FjioGjgT+4eAjPKlKjYww8LKunGtAg7HSlteAjfrEeApuONWAEW3ok/GT3VXRQcdwHPQTj+vXNsj4cWpkvAEcDg6Jw4bPDsEbx0KQAmgBjmb8HYw9J4I80EnbJIAKmeQMASgEPMA/c2qM4yDqtznE52SAbPjNwdE1l33Bp9+jX8wrXqBjOU3Ku2XrzT3eM2aqxVQfAZvMtQBRu2mDjsNreKgm/UMJHN0XiEVPIf01B37Tlt83BYQAevCL5zLvHE0H+QFIyWjaxFjVE72jn4icSWSo+ASUjbQ/hN/ISZ9M9JHz6MRpR3ic/SaH+Bv4Q54QfTnv/fqIPMwjE+RSQJZgj//B36Af+El4+pWtzpY0UVkraFLdBJwh1wId9if7gpB9fgx7g+gfwVwSSu6lbUQenEuGyRMwV3KJ3+B8+plOcS+Bp1dVgOy7iqua6Gb2hU0TUBpPgawxcE/38t7z0eH6wmcRFAqIyTD9CYzbxjKfkfaDyAtZYGf5VdsmPM22O8hRLfPe+84R/z+/d39DZNd7r8g59edQro3fls90ZNrvI74SmYt8OdcYGk+JHvKqHd+TX3Lutdsm/ZGKSTqK7qFnkLb5m/lMl2mDvwK045MAdCRinAf0op+cQzd4BoCYw3350PRHfGg2XTWUhLH2Mjb0CZ2kT3RmfGixDx3X5+O6Fx2H5tX1szX6SL1UD3CXoeehVYzxLJrWtiy/klj7T0wTriGJgyLDw2HvEkBK1Yds0DaIQoLyWqKTLD5nyvcCfOWMlICD0BJEQb1xlFVSZuh8WV2Bh+dRqaJiZRm+GJIoCX3Tr/TFUhtz77sahMAzzhH8eBVo+C6vSFuOtOU1zqdzHD579R3+qhW+34AFKG2HB31PoUPuBT0UuIAZss6hpVR9r1JJlQ3HkcLdFHkG8yrLp8pK6TdlaxmPYF1GgFPp8B4oIYjjkOf5PWuWpahewSvLUuZkKNJHh3kTKHNcBZ7G25ITASjDyCnOHHp1boJSfTJXnH/ZDhVx2gOoyu4aL4YNDxozlTLuo2qEY44fw0vpj7Z9h/THuKlOMa4yRsaUAQes4R3GGOCiOgLvbYMEHbJR9INqNtVJqqHqw3eCDwC4fhuHECfD+NEhKnCMS3ho02SugBSyUvrIieLMIPOiX+FF/OCzcfdb+CJz2Uf5LVl//COgoo+BHPa0k8UDngLfVU7hIWPmO5S26/nuk4+Ai0jf9LfWjXjJ+7yG79ZN7kWu8ALQlU1R9eawXDd7BKjU856d4jwC5ji49IgluK7Ps4y0OOFBfkptF9dJ7PO65guPyMgLFgArEhhDUOz1LGIr2HA6G9EdEoEAYQEQgIVNYcNltr0n9wIhQY8sOgBH4keyje/FntL5yGd2iZ4AEgNePCsSOPERyLalqj5LzgnW+HrmWSAmkcf26IO2/C6wq8kzsGPuQecAllTy8gtdoyKADGpD/yzpYJs8X3wZ2Xy+zCb9lZH2i9gufCRBtim7c1KITjJ2XX+Pn0BO/RbyXpwB0OnTvX6nGxw1yJL5yTXep13naTPXpD+OfHZdfY32/OY15wMDtdEl+kT8GXAHudYxicSp2p03ThiBoDURJxNYIBDgTCPOp1LWOMwEHqjAYKFUPthzRlZS6WkmUhuCB9lS38dxRn7jDLrW99p2HafaNQLXnO+9wIzT6DvnyVjoJyU0idI3lQL6kH5xmvTVb1n60SVCIqsjOEPGwfmAIQ6KMRBQImPi+T1Pty2ffe/gsM3L5NNIm+7HSHM4HEAdr4y5gExGn/FXsshxqEsaCS+HhVP+/7N3J+CyVdWdwN/XthoS7SSmG02CRmMaJ4xIS0TEtBFDZGowiIwKDxBBUFA0KEFmAZkHUebhIQgPpU1Q7DgiIAiKqAEVUYIDwSQmn/mcICQ5vX/73XXZ97xT4626t+re8/++/VXVqTPuvfaa9lrrcGhZdQpmMYr7mw8wO/egoJtVfOMkeokh7b45hKL4rj5AmxQ2Y2BcHes7emVAeS5jF/Rqm2abfW0PIWZb/GdbGGC+24ZJ+Y5GfcfoMEPKlJVx4aaMHYoZRsgpR2GkUFEGOewct1DwfJ6fM8g4o3Xzmyef0suRUTYOLNsxb8di+JwqVh/1M4fSfDDqZ48xMgbOHYo2Bd1KhPGJlQoRKuYsgxV/cWzcj/nE6UMAWw11DvUZpD05t3Ez94W5WtWQKmW1lQA0pwG9aehEC8OMQo//cJCgCY4AdMwR5B7RhqiIiBRbSPoI6B/zTYSGekpWu805kYSa75r0DWHEatqYe6HEMODkynN8+h/tQHwuNDirREgaByvieKKxwq+NkTkfc9s9Gn9z1aoU2jBHbOMcc446YnxLnmI8zRPGHCMM7YEIAfMJXeHFxpnM8ukcrgXkGbnCqV3C2LhnQId+44Ehe9yv+0a7+FLc07gxyNiaQ+gLn2SEchaZX54FFoJOyAxyLvpyqUDNOXW48Cdjjx70Jz2FzoMmRgm0Pq7xMi84Rsh8i2xBH/NFP/drH3OSvCMDwW80a24BfVD6hRppeGU4SayoS/MQecgBbFVf1Ch55DOc0HRK56ev4JkcLnFuacXSRPAEcobOy/mEb5n3kaJCnrgHTnsRmlbv688nmooOKI3ZfXGu0QFdi6Pa/TDIOLjK5xVZwInl+eiOFoA4oVq0aAIZZJFL1LvFn6XGW1ssLMIB1S8WXlNeIigVryaF0WqwlAc5fUJg7UORkPLCkQGUKUZB1DLgnIl8ZqG8VgBDeWY4EFoMB6uDVg7B9VevXp1DCkUiWAEBjhvGJkHkOOcGCrIVIi2cR84pDN81OzmDKEmnnHJKXhERBRH50O7DarFrE5ZyLOugXPPOhkJPwZJjqn8c738CGqxsen5C1LnCOPRpNdiz+I/CFg62+YADTN9JY+H8oYAwTjFkIfpWc6wcUUoYQQwUDgpglFBAOI78H06VfpSlhQAaFV3AcYHu0BNjiuFptYpxrjir8dDX6DEUqHASoj/f0a/fBFQYTj5jP86AMA7Bp/NQduMYjMk46yf/gfFGcwpZMjoZm5RXY2JlkBJLaWRQo0EKuYgPq4tRl2mhUB9XTgmKIuU1GoWWMsjpaU5FuDpHobnDgSRkfL4YtZPDeHBQmaNoYNWqVZlujBUeps8ZoehfrQn8SNqON2DZHjDeFGvzxthameCQ1A9oyDU0xzAOzH2KDx4ZqyOcTPgn3oSu0BhQ8O0P5h5nkFVkfBU9oBu8SVqBdLTFcAQNM/dFR6FltMPZqf850CYB5q5xYYhxypI9eEXJA2Iu4xXohcFjRd98RSNkDeez/+sGKXpBD3E+Ydz4FOeT8VQjRJQX+YWWGFzG3j4ihFyP09g9iFySOijSDC8JmRIwNvbjmGJIMvwsiuh7clO0DScWRy45Gc81SRA5xDlLThkLv2EYuhsW5hbZQV4sJdB/6CR4D/rBU9AnPQod2j5KjMo50wQ8mwPCfICFpI9Bnit0whL4TafaF4OAMcRRhL9y2tDRzHvRQwHyxJwPNN07OUJ+DSpPyKdw8Ldo0Q10HvYNx6VFDrpTixbDgq4VPL8f3t86goZEMHiKcjhFAlYZGUOcPBRctTCsknP4cDKEs4Qjxn8Mcat6iklRYim9DC9OHIKJUkywU06sMlsptVoMsVKBkaidISXFfowoDIWyhsFwclDKEQjD2yoJBZiy437dg+sx4OqgxFM+nd/xruFeGWmcNiJmKNGcOmGg2y/gORmPCh1Swhk79tc4dNy7FXCvR5UKwGlBwfVcFDBwbQKc88f9+y/y3kcBRqpCZwwRUR4+642hxmsfygIHEAeYCJYwZCYNnGYMaE489OA5FSUTdSCSyViKprBiL0ffCpdxZWxRfCKKI0IpKTeUKd9FY5T72R45rD4pcxQtx/iuSeERSWI8OVEYe+jLCpt6NO5N+ok3BQnHRut+6395u75zpogU8EaCSQbDmRHLqOc44cwyX+YL4xN1UUYF90rZ1fSz+chxZZWTQ4hzQt+b38YU3xKBYQwd417QCEOdw5QTwHlEb6ANkTroBP1xlAnDxxOd3xugGOWARow15zZeaf8onBjOI3THMQGRRoVerNZy3tqGzqYFngc9c6iLcrIKPikQ2WbsOfw4vTkgRBrgdxw4eAMeAGSiuY43iM5ihKF3q+34NtqoG0aidvANRhsawgM4qTkbXI9hbjXdKrw+4gAyzpyp6A4tOS95gGZEHXBS4CcWH0q4L/dq/jD+3KOVe2kj5inawwNFDNi37kiaFHBQcbSRl4sBqeWurY8CsQDQC7Gw0w3mvDGqA711Qt1p13Q8oDHOnUB532q/kT94Ed2NfoLncKbgZ/V7p8sESl7s/KPkzS2GA95Cb1WDklwgT+jRooNatJgkhJ4MIj7JzFi8b9Fi3KCVHbXma4t+IaSUUiBNhDIqT5liFqCQWmmUwmJCUxgoFwwlShQjS5QDZ4xVTQYTZ4zGEeJ8FC3RDxRbTiXKMmcOxcR1KavOzzCjGEuv4KjgAOJ4oaSJciH83C+Dm9LsOFEWIjAiNJahyjnDUOPA4SAoFXYFnSk37sXqq1VYjgOOEEYcBsb484z2ZbgxIOIcDHfGJAeOZxf1ROEXXcAp4Jk8MycLJV40DsUcQ7QyS6GPlVzRORwXIggwT5EWxkBfMR7sQ7l3Tfc5COzPqdepcaoJx/e8+tp13IdnGyUYhsKYRZwwRuSpN62c9QMGj1Q2tKfvGZn6j6OGEW+7/xlaaE+0k/+sihtPDgJRF5xj9mNI+c/zM7YYrs7LiPKJJu3vGewnSsZvzihOJga8cWNMMvhdT+P0CZrxzIxBirlj0D5jj7GIftUR4JRoyqftF5R8RiXacV2RUaNW3sPxwWGiKTaOxkoDahi4Z32L7tAFp144RoaFMTem+Jg+1t/GyfnNeTzKGJufFGn04rfn4pwxXvZ1vFB9dOKceA7+FLUU0IJ90ApF3bOoq2C+40noBF35D/1ZyeWgDWcQGuQgsA1doE//oYXgB+YL/lpPDRoGxm/VqlWZrzonfmRejhKMVs5wPMsigXSfUQGPx7c4cvSROW4M+oU+1OfGxPiJdHMOc8YYGi98EL3431hwAKEFfBuNmOvGhFxBO6VsQSP2N/a+x/7ox3e0wQHkWiKNjDf+gM/gA9JF0In/gz+gRdGEaC6iN8F8dE/uGc26R/dr3jveMWqa4F2ex/H26xfmNvlHNuovMmlcII/QzXx5SQl9SyaTwxamPD+5bByAbsAposi9OYB/e05OWDoK3UZ/40X6OkB3sEgkMoNRjvea98a5DnqTRQuOc+NirEAReHoBB41j0RFZbyEJH3cMfYqD0rHukY6G1+BR9pGa6Y187gWtkN32Q3fuhY7hXj27RTPjaM5YSBMx5tnQOv2Kg9silXHAN8lRvMFxFufwyZBbZV+UcF/xnO7H8ZMOi3GcYvrG/LEYQxZNIswNuho9h0yiw5jvo5wzLVp0An5JrvskGwN4jIY/WSDBs+gXIjwjo0PUPrmNvzbxyRYtuoEMJ7foMlG2pBdYP20boB166KFVUmzz96R4VhdffHGS5Y/izDPPrJJyW73+9a+vvvnNb1Z33nlndc8991S333579epXv7o677zz8n633XZblRSFKilQVVJqqwMOOKBKSkaVjI/qmGOOqZIRXH3xi1/Mn0npyMf4veuuu1b77LNPlZSbKilvVTJUqsRAqjTwVTKoqjTweX/nTgpJlRSMKhFG9eCDD1bJyKje9KY3VRdeeGGVmFCVlPzquOOOy9dNwr1KBnH1b//2b/lagaT85e333XdfdfPNN1fveMc7qiRUq8TIqu22265KSlGVmF1+xmQoVIccckiVmNvM0WuO92z2fe9731slxb1KSlz+761vfWuVjPoqKWXV/vvvn/vNte69995qzz33rJIiV5144olVMpLy9m9/+9v5Oq6fjNMqGTj5PJ4rKaB5TN7whjdUz3nOc+aM2aia8fMc7m2PPfZo3Ge+LTH+6s/+7M/y96S4VHfffXd+xvkADSTFc+bXo0ADSQitNebjhGsmQVclQyZf13395Cc/yf/94he/yONrDtSRlO5Mg/MFWj388MNz/6J/8zkp63PGYFwtKaGN2wdp6Nz9u2fzxdyfD/RHE/R3Mq5macP3HXfcsUoGWfX1r3+9Ouigg6pkKFbJuMr/13H//ffnc3RCUpLyOUteEUhGdPWjH/1o5lcz6vd91113zdIRdHquQfDzn/+8eslLXpL7Ha+KeTnONgoaiYa2t99++/ydHCEHhoG+/M53vjPza2106ut//dd/zfxlUJAP5joZUwJ/QFfl9qRU50//kXFNvKOO8n7xIsfNF9/4xjeq3XbbLff1H/7hH84Zh2lov/7rv15dffXVWX/w+8ADD5wjM/Tzhz/84Wq99dbLPIiec9VVV1UvfelLq2c/+9lZF9pll13yPCxhHu+3337V7//+72d5Ti+hv9Tl2mc/+9nqVa96VfXMZz4zn3+LLbaovvSlL2XZvuGGG1bJmM/8mv5Dp0Ifr3zlK6uNNtoo07Z72Hrrras//dM/rZIBVb34xS/OtHfTTTdVW265ZbXJJptU66+/frXBBhvkc7jWuuuum+cHPnTddddVxx9/fHXqqadWf/zHf1w97nGPy3J+4403rp70pCdVb3vb26obbrih+su//Mt8j8YY//3EJz6R758Oo++e+9zn5mvQxbrJbs/mfpzLMfXxmMSWDIrcd77Tsa644oqZp2kxqcCDzQH0TRfvxR/xRvzQHGOjoFO69wMPPDCzx/iB1+DnwdunEXjPpZdeWp199tnZxmOv/fVf/3W2/84555xsCx1xxBHVkUceWb3lLW/JPKM+39hGjjWGLVr0i1NOOSXbB894xjOqk046aS26qrc2NWwEqK8wCKW3Yi2lS4pXpD5ZCbXCnMYp72elyLE8v1aHrH5Z7bTd6qdVIv9ZebHqCVY8rcQlZp2jfHxKubJSI0VCuoWVKCusVmqsckrjcl4ru1bRnNPqpW1SKEToWPGXl2rVu/Reg3NZhVO/Rd65VB4rZRG9YfWWh9uKmu9W5ss+ieeNfUQJRN0Pz+N+rYZZ4bTCJpxX5IpUGs9oVdrKGogk8kzqTjjOStxCQlSH9DzRVpGeNw0wXlZq6+AxRmv1MR8nXFNUAjp3XfeFjsB4Su1B+3WYB1b3phkxF+aLMqpivqjzr0BETARtGBtjZfVflI85IDJEhFkTIuqiE0QaOL9IhDqsvlsN64b6fYssCTqCTs816RgVjYwS+lIURid06mvyYJgiqaI0Iu2wBBpEV+X2mAv+I+OaeEcd5f3iRY5rMRfSprQAfi1yky5DPvutpoU0VfWZvNrfpygdq90B+oYoINFGImBEFis4Tz8KoHnRyVbCpWdJaXZetQRFEkkVF70jfV2ksFRzOpMoavyJLKYnWAWle0l5puO4hkhkK6QinOg69CzRSyLK6E6iuEQ4WY2Xlo4fOYfosYhKFZmmiWAW1eReIzpJSqfr+G1133fXiXRgq/4tWiwGzF81+KS/sg9EsvVKKXUMGlbjUDMfReKLjFXeYtxg04imFBnLXppWuH98SOkM9pnahXgO+4ZdKF1R30pXlAKNr7GdRLGRf+SaKEblOozHfPqCvWXs2KLssF5gizlGOq4ajD7RBT6t+c6WM1bx6by2O7ZE2H32GQaeWxv2+Dri2SZRzxo16Dn96EOtI2gMkA6DAVBiTCJM4PLLL88ESDGOgTFIlCkEicg138NADphcJRxnP8SMWUjPoeQI08XsMQ73wGEj7Us4N4VGTR3XpzBzCDmP4qqUGgaUNDN1E8JJE5C+5nXdFB3KuRDbMN5McvuHg8un+++G8n/Km/7AKJyLQs4Z5ZmkBFAuPZcixwxO15IWwBhw/03MEdPqh9m1WJ5AN6N0pCwXcOqoG2ROcg5zCFEQw0nbokWLpQMOFAsxAXyT3OUgIYPpM7bRDegEHDwcwxwqag4GOI7oDtK3pDlwDHKghOymN0iLlHIVKYQMJvzFAph0SY4h13QtqapSKaR40XMYVsLfOZWl9tET3Ae+xHHDOUOvkEboP+fk/JPazqFNH2J4ug/7uV+LEe5Rahydx6Ka/+gWdBb3QpeSIsupRd+zmKWelcUtqUjujZPJvbZosRjgBLJ4yhlp7qgfyvkpVbgTOGAVSLfYar6bLxYSOYXCATtOuFeOWo7fpkWiaYF5H7YU/sLJjRfhPRat8Eypq5qUU45maf7q8HmBD34FxowDDz8cBmxQNfXwRmndnN29gD4co64om1KJEw5v/I8ziYNKui6exzGOf3PK4/MCCgJkhLQki4ZSboeBa2mjoDt2ptIq6BidLwf040BrHUFjgBxqTFQtC0xXhJCVM5PF6lgoQLy/JpWVb8qHIssR5SPf3SRifFHIKDTAq4uQOVN4je2DwXsFJyNNfQRMR068++AUcm1eZhMV8asbgxm5F0qW+8N4MAoCgGc6gJHxRrtHhZEZfpgYBkBxogj6DPitlYh93DMlCpPxCc6jD9yTfTwv5kPxUwfG9mAwIqEYoRxXlC2Tun4tCIdaixZN4CQk0FoMDkagej6K8/pkfLVo0WLpgW6hNYFxQTegF6iRA4w2Dhg6RulACj2HjsKosEDlWMYlkNf0GgtConXIfFGjDCGOFYah80atIoap73Qkeo196QGO95sDxzXBufF72yJakP5lv/geC1M+LRDQHTy3YzmJnNs5RDn5dD9W8hXM93IP17UtjCE6F/3FM4psDF1nOUOf9ooK0H90WzrhJMBYu28GPV3a/U0bOB44RM09C6v77LNPjlQpHbV1mNue2wKsqBW1STmTLGiL+IsixvqHU4GR32SkG2vnEs3HmaEmFxun5CloYvXq1dnx4zvgBV/4whfyviL1SprBR4yHqCa1yexTwvOqz6UWWBn55NwcEhbkS0cFcJZ5Lvc4SuiT0DM5vzlT9JXMClGOooA4WzRBA2xF/WzRnrObnSOSC6/iRHIs+6eMtuwFfS86keODg939cLCJkOwGTnb9GzyWTSlySTCB59JXHODmqvPZ75ZbbsnOovLtisZOTVp0UsqEQcD2k4kxCoc6Xo2m1LYd9n6WIlpH0Bhggph8HCgcGxQBk9cKEsbof84QDAhjo6B4i45tig1y3CiaaBJZQaMQORcmhmGZxBQUofpSNUT8OL/JSDEhTDVMI1LLKDnhOBFhZPUNo8Rs3A+nkoaRlozXvhxRFCRKH8XJ9TAmTMX+9gnlSaQRBcjvgO0UJc/OiYSpeGuUgoOYh3u02iYE2yTFXBxDGBA6jtVP+o9Ch5HH9cvrBJqcQy1aBMwDtAgtrQwOfIBhxshp0aLF0gTe2MQfyVw8VKNXlKv24WApdQhGJ2OBDkM/4AAix2Mf52NUUtJLpwkdgF7js9zOySNiOhbU3Ac4j3M6l+a4cAi5T//TGegn4fyJVWH6jWe1D33GPuAcfjufe3d+hrUmNV0xdi/qoKfZl8HHkUWf8QIOK/z0r6UI/RX92A36ztjTT33vBHqodLq6ob4YYCSKeEBb991336y+Om2gU4vy58SxaIMuAa12gv/MafaFJrJNxgHHJ33ffDaPpD1yXnAYiGIxbuW8N5fo6WwhL62x2MwhEY4kdoXf7Bqf0jud33b7cDi4RsxzMAZ4iXM6znXjfK4lc4BjhXNJBGI4JaSMilxhW3G6iFp0f8o8uK6sB+ftJ1qmX6Ch4CPGgSPI21MtvFt052gTcRhNJkQU4GfriDqUViZq0Vxjs7lPTi591A+kxwoiwHPRAacepybbqhvYZPie+8TDpAKjC5E5IntkbEgTNjbGHT24J0680lHlvgU5iCAPR7zyH+6pV4SQ8+IZ5h+HFtoA4yZYgbPK9xJ4tHOjk5JuzGOOJMewP9Fw+f9yR+sIGgM4aRAjJwtmxOEjJM9kwFg5P4T68Z6a9JQQr601WU003kqT1XYr8BiIiYCZEkgcI/7DXOTdC0sWDWQ/TJmCQiGxOoVRY+AmiNU2kTSYtfNwBJlornfIIYdkB5NwxVjhAytvJryJw7FkX8yS04hzhqLleYFSQGGjpJUKpHvFRCh6m266aQ6z9ixqF/EsUx49uwgq5/TWDStuhAPmjkFiirz/GL9oBIwqIqJatBgEBEArBFq0aDFKkHml3FsKaHoeMpfMJucZGqHQ0yus/vqPbAYKOF3IajYdhz4i/YuhQ48BegM9h5OAso430wPUGrLw5Xyl4m4f+gzdKRw+wCjwPYwDn5pnsJ/7C8dFHOO37bFvHGub4+J/n3QdOgy9i35C7xJpwUhi7HD4qLmojhE9hdHFYR760VJE9Fc3cLaJJmeUxxjqU4ZdGHfAuKMr00kDpePIsQzrus5nH+epb68j9mPg1oFOY7vzuFc6NePWcRYny1QS9xFGPkQ/+CwdiYsJ90LnZ3uYqxaH2QfoV0ZAJ9DXwfOW/S8STwoTQ5+doqyEKBsReZwokSoUcH1jac6by84lKsixwIGjj80zzgGpT6J5og+NFf0frQREMzkffmIuOh8HD3tAHTKOEpFb5qLtHIv4hXtzLAcXpySHkGPMU7zFPbhHx4wK6DVokt01TAq9eqqiKDmN8CDOMdGGasH2onfAOx0rrY9dp74qJ7z+7gZ2nGuL+vamUDxbHVnjgW9zEHmjK54YwQ4cPew41wygJYv/nF8WDtmxonvwA448TpmYOwHPxWGDpkRPcTJxYIYjSSCCaCqN8zjmLVkkssy52Y6yYuI/9rRzrVq1KgdcoP+y/MpyR+sIGgPkniNEDNcrAU0Cnl0rRYotcwhhVpQE2zEnk4tSIXRTUTGrTAjVxDGBKB0mI4+yPHfbAfO08kTZMqE4mDhYOFVMCM4T3m9KCc+ufHd57SYuRkvRolC5T0LjqKOOmg3BBgySk+gVr3hFnkyYG2bpOUxYIYxWxdyr++S95t0OYQImsf0ogpxUnEn25zEXCYXBYE684Rg2JZAHX4ikNDGMyDNyBlEUhItj4BhRKHYtWvQLNK1NK6b9/lu0WIogi5aDPGIIagwbBjRjDKxYW+QSHcPwAf8zDukUjBEOH4YYRT+cRfqMkcmwY4wxHi1KWUizsksvYLjRkRhtjE9Gpe3uI4xVSr/GcNRcm77if99toyOFQwH8DueC7XG8Y2x3b/ZhZLh3+ou6P1L/gTEifQM/psNY3AMRp/QtOphV8qUIfcVI6wb9yjmINhifMVb0V0Y/vTOicznM0ElEcdnOyRiGIppRygANlHB+dOOzdBrUIcLAfgzJEvRNkfSMSs+DVujTHAjuWw0XenrUbPEMjEx0GHRkG30ajTq//9DTYiJ0BM9Db1ZqQX97Do7LXmjSMxjQHHYcLpyxDGuRPvR02xjZJeJ4c9nYcZSa3yJxZD1YFJYFgW9wDnMScSYceOCB2YHAHikdqfqZ40kNMVE/7B/Phk+wOdREdR1OBHYFZ5NzcuitXLkyX1c0ETqzUB71dziR2FhstKDR+aK0gdhbQceDAv1JJdNX+lO/s388Zy+w9xSm5gwE/Ml9qf3UC+g35ia4Lp6PJxp3C/bmN8eP+/J80QL6kuPHeBh30Vecf2QAeYB3lhFEYJ6zf8MRxO5kI7NTlS4xxq7vHBxbkQKoj6Q/4itoA42QPWxt/cV5zzEoogpN1Wl7OaO1oscABMZjSgmQD8+ji8FAMDfedBE8nEaYMkVH9BCGwXGCeH0iWHmjGBjHknMLlQuPPuXDpHEdDhZ5oIDRWakykTRMEYMFRcmEUIom4uEX6cMh5DqcQXWY/J6BB1eeKKeO87kH3xVq5NhxfgxH1E/JBHmMOZ/cDyikeOqpp+YQTn3AseMazqHfONHcj/8oiCCSijDxnPqMk0g9pG4rG0sBwwqPaQfhQEg35eVTIikjlHPCiSAgtHxaYRiVIJ9U1IXtcgQFnJKORpZ7X0wSLDpQ0KxYGh+K4qDoNp4WD+rFiCcFDC50udQVTLoF2W0MLPowtsh3+gRZHwWTgbOH3kKRt0hkMYsBRs8p+4nst1jlP0WnLT7h6Vb/GYUcQ2ohug6HgvOQ/fo8dA3n0JyXsRIRPP73PZx0toWzAeI/24Fhw4DiCKDDSb93fQav+7ZS7lkZHeHcsoBnwYpBaeHPopdnUXTa/0sN+piR2CtFhSHGaNOXdDoRDRyHxo/zgBFuXDlwrPhztOlvETn6VPS5azHkGLS2KQ6OxwDnDQPfedAXx1xpvALnjv+NlxqX+++/f34xCoh6YYy6F/SH7vAXjh58SE0UY69xSoki4RTS0KV7YuCa956TkSpinU5OX40F28WE/gsd3Jy57rrrsg0xDIyR8g0iQzgmnNMcp4+bP3hCOOPwfs5CBjw7w33gHcaDsY8mOKccb16xI8xn/cz2QQvhLA441rOYY+YtZysdkKzhZLKITmfk8DAurskxjZeIhvLs0prYFpwh+AVbLJxS6KS0XeYLNOTZoo7ZsMBDOVDi3vSfrI5eTmbXNC76Ld5UxtaS5dEN+haNsElFOMoqMW8FBEgVpHeZy54v+GoT/M856vrGg5PUOHO8ciTFPgHOVI4942msRH7hn+QH2rJNf5qjnj8WFgQ8sJXJDs4iKYXoEP/At81Pdre0QOPOviivu9zROoLGBAyMwsApUnpfETHlwESkbGCSFA+T04oGQseUECrmytGD2OV08nKaQASlSJoA5i6Hl+cYwwkCd5xJp4nWCUaEmdvXeUx4E9t9crqUClLARMdMXYOjyPGYsYnnGpi7c2Oqtvu/ZHrOyUkUNUUwM0xXRJTzcpKF11+/uTf34z/n9Dw+MUNpYtLeXNdxGMRSBmbWbZVrqSJWD5pWPawQUCopi5SSiCLjJKQY1hXBpQYKFoN4OQsyTkArfcZ+GGdDi9GC85VydvLJJ+e5ySAT1UkB7AfGkAJo/lLsS1AOrRozqjTKIUfTpIHMZljOR+GfBPS6f6uw9AAymENElLIxYrwxGEQ8B8h6ehDDKyIkKOsMaWnoJSwU0XnoDxaLGOYWhjhYfA/9wiIUZxP9xaKQxTVgFHIGuA/7MQotFrlX+9HD6CKMSPcMohAYSHQgC2QW0uhB9BPn4+igi4iwpqOos2J/i3f+cx+uaX99wcHB+PXcnpnhRD9aKgja8BmGfjcYMzouPdZiHhog08mviG732yIO3ZjxL6qELJfKo58ZjxwyIsA4cYwDo5TsZ/DTj2KREV+oFxAWCSRlxLnREXpwPEPWdfCt0EU5fBiSdEy6JZrBc9yL84qoEVWAHtCK6AON88F56OnohY7v3MM6XEYJNB/zSZ0Y/RsRbd1Av6jrGBEx55yxuG0f/aR/OcoiwsN+aASfMP4B2+lraAFNhH7rHOiFbPdfk0OGnGEvxUsq0BZHB0Ofw4EMEdnDVopFQc/O2cc24ggQEcLRYJ5zcriWhWkOA86GUfHv6D99VXdoDQrPiG9ZaI/UK/TWzzgCOexezB3928uBq++No8g4Dm3Ofg46jjr2oNY0Pk2wn/s3tuiBI18f4894adh+4BqcTOxhjj1ZH3izY42ZZkw1tGjszDPb8WFyxSIEG8B1LRiLzjO3V65cmQMXzFvyqk7byxmtI2hCQJBx7ph8JgoFiFJkAhB+POoEH2FpO6WlE0bFyCYFS+15BoHxx0T7BeZYN6QC/iMw68DcMc4mgzqOCWEdsN0xTcwUDWPQTSivjxk33Q9Y6eDxZxhCuR8lwkqj61Mg7ee7sG8hws67lEEIUrgWEjHedaCdfo39EsaoiUY60Y5toWACQ4KAN/ZNdNtiYYHnWMBg1OFZaCUU+kA5h30P5RTQNEWcEVaOM3CuWM2j1OFD5KNzlyh5nms28RU07Jrjohfn9tzdVkgnHfq3zuvr4AgSCUMH4cwxNiItRO+I1uBcKeUCp4yVds1+ojFEGFugKkH595+Vb+d0LnA+BhvHCiOPMcsI1aSocxAABxNHDAcRA1E6OWPC/yI0LLwxyhgD5bnjTah0LoYW54Pmmhw5Fu1EinBAcSKom8GgZFhLR+AUAAaLY6Tmi64WxcLYXEr6i3GN5rl6GYOcAxxqFit9MsYZ/AxAtU580mkZfz7N28svvzxH5Ohv0RsibfB70UCOYRAzTjllyHvjo7/Rl3Gs8w+8gXMGbUVkEB2CketaShsYN03aFPpXV4XBLbLLJzlnoRZ/8wzSVkSuMzrxrHiTLweQcXefZDRnxGIBTxW5wxHGucrZxXYwbt3uK+ZuXffkaHE+84ijLGomOV/wcseU/M9/xjV4rr61jZPNvvSA2B/f9l3Dq5v4kGNtNx5gbDkSHCvihwzR7+Y/2nNfaArPwg9ckyPPGKET2/ANPEoKkyiVumyZD/SJ5w/nzXzAmYYHRrQlOciZ2Q/0kfljnnBs0qu7yUF9jDdy6lt8N+cs0FuE5XxyL+HcCnrpBH1uvDgEzTV0Y364B+f3f8AzGZeyTi1+YdyNC3pEMxac1JlFK8bXdvLDvObUk/7nGTi80AP+E/0moME997rv5YTWETQhIFBNUkzK6oV0rVhJ4v3G4ITA8X5iXC2WB0RRlasp3UDoWbmyEl+PGMFcw7tfB+ZOqSrTLeJYq2BWyYTxBjBY57L6Ug9NdQ8cMoy20iHjGIpE1JlyfmGbhAHmXQfGbmXXcVY+yrc5ULzNFQogoRJhtwQXgVcqIksVC+n8oGyhK+MdChgYQ3RAaSfAA7aXtFf+9klwqwlAoaCsBtCLFV1Kdel0sr9tVl5DyTfG5gUFt8Xiwzw0txnelDQRPNIkQlk0huZwjKt9pdEE/0AHVqopboyAErYxFPEnBggl3rkBf8A/GGhBg+gKX6k7LoXTcx6WfG6UQJPkOBrHj6YR5VztBsp0OGAYOpwrZbpB/fn95lRhjIZxWa4EB/By6Wb1aCHHiwxSJzBoSn8zKMMZwaDQbLc/p49r+d/3kAu2+Q2xn31iu232ZYyQNf5j/LovBgVwOHAaRZRzwL0xmtzrUgTaMOf6oRHQj/rIWOtXBrpamJxpai0pW+B8Gn5O1pMnjmEs4veiEfB5OooIIL/xE/OYISlKnn5srPCecMwFjJv6NcZTygg9mhORQew8aonQNZyLM5OjER2QsQx49O36eBy9ShSYZwHXotfQk0S9W7BFL+iEEzBoczGAj+LDovSi1pLIJc/VTacMHuC5A46RrYAP608OL1Hb9vOf7/pB5EU9Ao6+V+or+oSupm8tbocOwGHlfPrOXPS9DvMbXxcBAhxTxsa4sJvYShxzHLQcs0BvIR84ekURcz6iPd/Rk6hBdpeoITKpXkNqWLhXdOI5R6GnOBeHZvCcGKdesI/+RpucQaKwOJC6Obzoecby4IMPzs5Tc5aD25xhD5g3JX30AhlujovYcR7jxynJsVVGJ6EV9FA6h4IW/Ie/ctLjI+YbZ7E5z8njHjmb6ZDkiH4qj9UC/fTbckLrCJoAIEoeeoSKaTQpSGB7KDAlTNpOHvR+0Ot49+f/uoLeDc7JKVAKgIVECOppBwbeD8M1NpQdK6Jy1DFZYckMLXWdRJwRAlZQIzcXOBwxZyukPglCoEBgslZuCUhM1uqb66hFRZg6lxUVQhYYYK7rehQ9RcUJbQIewydwHUfoysnnzBGyL9ee46iE1RzCwCoNo49Acg6gzHA2ESYYPsXCeGP6i6l4LSRKo2actE6BRC+UZXSFJoIPWLVHG2gHbVESQbSASB37Mb6t0AjVptRTsp3LWBp7hgDgf0KFnZMwt/JvGyMfvaEr53V9dGbcKQVh9LVYPFAoKdSUa/zDarm0TrRDQVePTjj2ypUrcyqf2hn4CdrBDzhnjKl5bYUe7Tguzm2lF3xqrhXpDegOr1H7AE8R3YFOnZshGYhIErSKpzFqRo2gw2mlR7yEMSyiBlpluUUd5Gs42/oFPZBx51i6jNRRfFyUlRQtOgKHHp0xdFB8n3yP6zEW8YkrrrgiL0oxiKWV0QsYuHQN9WY4AIJ3BMgh0UBSR/AEhqL78QyiCEqniGuJXHAv9HFzwHyOT04OTqOA56HjukbcK5B1jhmkn0YNtoR7soBCdlrMwSPJTtEdnGJ+0+tKRH/jw/j1qlWrcj/TD/U7XZIxzrGP13Le+R/fiKgL8PzGnhwIZ09EsXDYuAeygqMGTVjAFJnDUWGM3RcaKPmQe3cOui56cF3bRHDRGTmWLHZ6NrKCw8L1OMPIAPqIfrAvunO8GkGOsaiFB0ba2XyBjtA1mi6fYT5wn/oTjK/WDZxa9HRjFDC+6MK9dYL79b9nCHCeOg69mwv9yjv/Oxd7xFhI92ID0P2MuUW+cNIYF3ZuuViDFs0jc8x4WiSgQ3AoSS/llGQP6BtBEuiWzoku2Mv6yPMYB/cyyoivSYX5Fry01/hA6whaRBgonnRKMaGIEQ0DDI/BzFs7DCjqGH6ncFFpOAR2L+VZCB5vsU+50oy6er72uIBRhNAdJeNdDJRMyzP1M5GthmhWvRRfZChx0IjmsJLG0WI11ioJwU4YEhIEsNVODJTQpkhhvISwAuVC4R3H6MK0KWj2sforZZFQtrpPcBOojuOMIkwxeqt3DDw0qqaP0Gsrfpi1FWLNvTEiS1CwRIhQyNwDQc+ZYKWfQIkopVKJi37qp7+mHfGMBOM4na0Ub+POQLTSTeDiBRq6sjIuGoDCJhzXmBlfTiHCiCOSwobe3CsjniJjVRWNW5UznpRKTgTGulpgfuOHaItTktLPyMfj0CyaojS0WHxQtowFhcsng8D4me9kB8MLDZj7MX6iSYTrkzlW6Dm8GVmO12LBg2JOocMHhYijdYYD5REN4AlojnNRZAAeyJDQ0K3UUc01RbEwXCiaHE6OHwfQvWuQf91W3icNlHx8W/8vBx7aYnAw9Bnr5me/Opb5gLZEelgUMmdtC+cCY5ORx4GD94u0wgukXjEg/acGE+cRxy9HLqey+3APFhU4Osw185yMKsHotE2tGLo245F+Qf64JiMUn6H/0F9ElOAzrh36l0/Xsk/paAqDK/aLPrHd78WeR/QrfFYErgUdMliaJGNaBA+jWP+WEL1Cjwz5zKmCl0sRoieiAcY85z7e7s1dnCrOi+8G9ImoDSmgsZhpfOmgHEmiqfymT3Ls0CltE+2h6Tt82j0H0JFzkRvsFvqF5xMpSEcwjt4ORaa4Lrpxr+qUkQ/ula5icZE84kREG3i1vkBX7m0UIA85XdBEv3OlG0Sk0bEi8lXfeb5uoK8bI33CCUb3Nwc9I2clfcz/daBfNkQs8HAmSoc1piLd0AzZbp4EDaEB90hnL2HOgDHj+PNiJOOohVMm5glbxDwl38lydiTd0b16Vs4o+iV6dKznog+4ruuby85rG5uF05bc9+zsE9stUtl3FGMyqaB/mCf9PmPrCFpEIFrGjrBWkxvjHQYmDKU3GMSgkPvMGIsJWwfHjmuYRN3Ai8v4N0E5IAhVwmYhgOCj/zBfDGuaERO4XyMfHRFwhJ/VD84gzADDw7CtvgjxJOgIVgKegU1wUoykWxCMHC2Ypn0YdAQmhw+li1MPjWDChDajynUwbwY7GqF42G4FjtHHS28VAK0LzeXw9EycAfKF3ZOVOoZgCYLFPTAYrfaLHKB8ElrokWDwP6Zfx1Jm8HVw2pWK0ihBiaAkUbApShwxUn+sulEKGIwUeRFgxp3SIFQbjLFxoFCgGfdoG35AMTPujjGWBD2nHmHOoBcp5j9jTAnxn/EXfYaOOYwcQ9Ch3xaLC3MXP+AU9MnJZ9yjjlekDDDCGAr4lH3xKfU6YiXZp5QaRkqsdDo3A8RYiyi0+scQo1RyAKEpEUHOjd9xGjkno9H/+BInFFq2ko1eKf9WSDkyR41QaNGl+TJNjiD3zvglP31fTny0RX/gtOEoQN+D0Ie5iLbwbYYoPsGpQOcA+gF+z9CjD+APCkTjFQxe9Ei3sehAJ6Bj+s8CJr1AxCj9gtPX4lMJC2Ku77yiTZ2bPOJsomfgEc5Hh6K/ki94Cd5Cp/RJhoW8idQ098zYJAelobj/MIL1jWvig4sJ8hKf5SQBjjT97jn0q7d+lRFOoF9s11/20fB0ERh0NrA4KJJbn9O147z4b8A1okh16HfOg1/TGfF5+qBjOPmdT8SR8xlr59P/JZ2RJ/qbDoFWLDqqrWq8OKbUdDJO5Aw91H/2xfctJvrPMziOc0jfkAeii+kcngOdjgLOiZfCfO0R9pTFfnX40BW5ou+NTTdIpfZ85oCXLHCEcbJFrR4LsvX5AsbLdThRLeKaF3R5ThVz17Npxhjtm4PuydjU+89+HIJkPBvRfXBo0RfJdosPzgNozzb7StMUDW7Mja95jy7YEyKC1AjiVPIcjuHcYr/QTfEF50LbaALY2Rxh7Bf0F2OzFGH8zCvzpx+/QusIWkQw4iikJiaCNskIF4RNeS499babmCZF3eMaAitASBFK9i0FkXNgKJpzxPl51K3CxAqL/92b64FtrhEMOQQjxxMF22/gTBJFwrgzMYWdBqMKQU/glvfv/tyve/V/+cyDwP04B1BUYkV5GhGrHvq7Lgg7gYGECYuU4YCzQsaJE6tXFC4KEAHJ2KL88LZ70wkGiykq/kkgOwdmLtSaAWeb5j4wbBE6BAjPvBQMShijz31LvSD0rOwQvAw2Th9FHwllq4Ku7/kINufkFCD0S6Ar5yN0RKOYIwxBiqQ+IVicox8m14Qw2KYZnsH4xjwdNTh8zE0KB6UJDYgQ4gyizBtjSgZFwPgx3inGxoogcn/mIYEUBrG5SSlFq2jWOY0hIW5fqzVoFE3433UoBVb+OC8JdvxGJCU+hU77mR/zwVKglXGD7DCWlDrKZ8xPfYc+0JCVRIq+dAwORkYb5x45gf9Q3Ix5GY6Olzinc+FFaMG57Y8/4EUi1dCB67uOFWf3o3FM4nXkEHrG88gJ13D9cYGMI0OH5U+LBXMpZH1L9y3qoK8NShvmMHnOSCOvyAZzkCwX1cGwM3/tR3fEL8LhwPDFI0TpqI9pLjNm8Qzzd/Xq1TmyiLOXDsI5gD+UcD3yxsIUvYUBSddkDJJfHE6i3Z3L9fAWcsY902ndK52co5rzQiS1RVGLUhYq6E/4EJ099G3zHg+YhPmPH5555pk5ipfjhSw2hnQyCy/4dQnjoA4QR4rSAaIuHGdMYuHN+NPNRG05r8U6/LsEXRFP5vjhDADn5WTCm/Uz3ZHM1+iioSfQNzgC6LGxKAD6mJ7AYSO6RKpfOJ+Mp/vgYHDf9BS6hnv2rGrJGGuLWmQJ0Hk5DjwDpxDdY1Sg65BbMB9eio7QmQUy+hjQt+hfvUDu6Qv9gGb1nfOwz9yTyC/OujrYCo4xd8xJLVK50br/Od7IUU41ej093THkfEDfcxq6Hkebc/g/Fg0tlqCREqK7jIWIXYvP9H60Zpxd09iLOPY8Fn1WrlyZaSeizEWDuQb6dX8cgfrLs9MnfeecrNPrUgLHmblElpf2die0jqBFAiGDkDlOGDQEHYOOsMM4MUgCK0CAYXKMafmP4XwBBB4Dz2DCQE0Yq6ImDCcMuJbz2i5f1rUIOcwFU3AOwtnE5kUV1UFwmzCYcTA1qTwmEkeB8/E2E+ZWVDwXb6zvhC2hwrnD6Ods0oSBxj1ZlSVoTGYrEEJ7BxWezs/B5NpA6Me9TiOMQygz/a4oqa9iVZwyxOlDeaIooQ3KUQhijBmdoDljQOlyPbAPpcB2ikIoZ+FYRJ8MMePrOgStaCErBcbA8YRfgDLlPI4n+ENgoxmrS+iGcEBnDPsS6NsYxn0DxQK9zle5ch7PtRTgOeajZHQD4U+IlOdHT5Q0fWh79KOxokRxyBqfOCY+0UHAPkARDMOCc5DzB2+jTKxatSqPtfFnwItYswpE4RcizDmAhsf17AHnH/c1lgKMuXEtxz8+8QSKInD4UUwtIpBl+BRZgS+Z8/hMnefFOUNWoZcYF9+DnhyHR+FfzuU7vuQ4NOS1wRRMfIcii/eMGkHnaBtfHTXtjPp8LVqMG+Y/mSGly/z2XTQyh4CFA7omOUJf4Ag2b/B40cZSjBmGokVEJTAI6cL0Rf8zJDlmyAyOHOcS4VyC8UmOiArhNCK77G+u4geMXXqMxVh6MycTRwGexfClRzEsGbQiijie8S7XsnhrWyyYRYFiOrP/6D2TiFHykXHypHA8BYKv4+mTDjRHDpBH/erxdaBRjg10GKU/OCPReJMDpwkcZNKi2GAWYDhGwPHS+ThR6jD/RHrTwzjczFfOQI4VzyUyTwCBOSs10zU4+Wwr09WMH2cbm5bdYaFGPS8y2HNx8piPJexnf4s2UtKkDvptnppP7oNT2fOwY9kwwKkpjZFd6w2AHEacl+iT3WkhkaOXQ1AJgtJWWWowTzT6u4j6XmgdQYsEE9wgWTUkHDWT1QqJ7YxmjiCeUyCkhMnxkFKKQ+EE3xG17UL5OFN4gjEf3m9GO4FrUlvhsK/QPJPIdU02DiNOIJNFbiih5354yp3HBOQMcr+88DzUwvSE52IShLH7QHwUc+GG7llEiLQ1Kweey2rwKaeckq9jX2G47td9ACcWr61nGQTl/tOuLFOKGNxQjnM3EDYcQGeddVZWeHjbOdwITeeI8/hkHDHcw3CKvvObQ824uIfyGH3qf024sVU5r/nlwGFgoS90Zb/o/zDKPIsWDN82Shz6plChFcKmhHO4j7i3cDgQrPXxjd9x7fr/dXh+zxHotf8kY5z3br7r7xg3fYY3cCibyxSC+M/4oB2fIYCMHWdiOBrB/caYxndKneMo4PgS4U2g4yt4CT6Dj1kdRHexqhQK1jj7gLMpHMwteiN4jTGJcTG2MX/1J6XstNNOmzUMyQOfeBJaiX0DwYcolf6Lc8f5Yy77jZ40x9gXfXIeWa3EF8kujQOqXLkcBfA49A6uy5nfD5/ptF2/oPmVyeglPy2YRF+MEwtxjRbTiaDVQWiEAWfOKVrL+WoeMtQ4ZdC3BSzOIXzfImRE9IlotuKPL1h4ZJhaNOJIjnQj58NLLCKQDea1xaoSDF5REPQVRqt7IWs4bjT3YG7RPd0juUaXoUu5B04jaaWih+xvQda5HBeRqxYmGKIMVnAPriF6osXoYPHR+IlkmXRwaJBn7K9ho0/ZXxbB2FnAOWkRlTzrF+QmB45FGFFt5hPQ7eIe6/CfOUCGOdZ85NwM+esY+qFz207eOW/ojCViu+PISPdg0ZADJ+RliTi//USXW8h2vGtrrmfB2jks+tsGjmFfmu/u3TyOZ/WfOWmeRoR6HLcUgT9r+rLuTG3C0u2JCQfCRrAcLlYTTFLGD+IkzHhWCTrOGCvzHEDqq6h2AAD/9ElEQVQmjmgeHt2SiH03oThyOHRMBislPKJCaTlbMBRKOIEm8sZEYNQxioXgWaHFrKzOOp6Szlvr3Iy6UAAotiYY5ZRnlofXqo1zeB73KPzf/lZhOQg4gkQW8Wp7U5BJyZiUMsRbGedzbxxVjnHNQRD3B2EITDPi/svn6gaebk5Dxg1FBYOUuuU8DCFja6zRktQxjkLjpYBeROPInfUdgzVeDHR9GQ4Zjh30wWlDKRJ6iUkbL/u4lhBrEJlmX3RGmJRpEgx8kWBCOa3EARotQWBwAqAhhrh7UUDO82FsfqNFLZxd9veMcZ1OEOZtLgR67T/p6JdGBoVVHnPT/NbfHD1CzKUOEtJRsBdss2KFl3HQcOYy7ilBapDZFmPkO8RYOTdaRYt4k4gxx6BHvAJtoTcrV5QAtIwm8CbjGHNlHPAM4aR2vXH19bQj+IMxhfhu7Iy5Blb5OP4ZfmQUxczcj0gftFCHc8fx4Lv9zX3j7xrldudBY85FEWQ04GfC08k0NKoOmkWKUcJ9eG5A96LXXJsxS767ryb6sV3qAgen+9M3+gXfpFR7TvyQUem/ccP9aC1ajAJoWHQMBxB9VyqVFHJOF/qjhSUGrkYvoVOQ8eZMpIiZs5w/HEF0Rb+BnsNZI7LH9ibnrnNZJOOYcQ58QFRFRBK4Bl1WdERE9DiGw9qClXunK7mW7eaq69Gz6Lqej5x07+4Z/PasnqXF6CAijG3ERpl00H3JH7yULBDZQv7RlaJZUI80QzYRO40eRO9Vc1MUnEV2QPPmkEi0cHC0aNEEumroq3SHXmgdQYsEwoNiR0AJfSVA5L9yhnCWCL0TDssBpPFiCmfjDSfIDHKAN5YSyphiIMkddT4heRgmhiIMjxfZighlkwEewpTCSWC5Jw4qv3lUMS5hrxA1gwhPbx8gkAlGiiknlGMJUSsmrk9waoxFBcKE02LgPikAjDwpZojUszL+MDjn45QKg6JFfyBgrHqJ8hINRPjwgBtHhhRBJFpMSCUj2xgZW7+FafqfQGJ4U4zKWk6O1zAVjiLCSME3+6A9CpCwUIKPo4BjiLPIKgZDSPgoB1ScS2g3hYxBaDvjvi7Y3QelizOJ44iD03fzBb0x+uK+0IrnjQiRXmAUhiNoKRg947r/WLnhYKaQUFoU3GOkSgsVScj5KNxYQUFjGG92kC5ozCg1jjeWYHyMWXxHP5p9pTdyTuM1tlHWNfRkdRZdU+alj0lFpWyPk0/oV3MgrtE6gjpDX+mnmH8xF233Gc4aTkULHaIB8RK0YHWPHKDcmuPhmA6gHX2PNiweBF9yTt+Dnsrrh1MGjVhFxh85qTku8SgRZvXrDAvX9LzkGRoFCxocXaIFXE+0AJRz1TwKY1QkhGg4TiPy3XFkvUgFb86hCwh5Z5iOG/q7pfOFA5oo6WKSETxwGPqIiILAoMasa9ILmkBv7QU8JuQQlM9Qbi9Bf2r6j77bFM3QYrwwFvq+pKNJRTiCgA6Eh3MeiujRRJRxKIqMYxP536f/2F4i3OKFBmRkODw9f4sW3VDy6H5kS+sIWkRQHkUnUFo5eyiyBA/ECiCFkHLJESQ8r0kA20YhJgwZyIw2NTdEXHAuYUahPDOw7M8JhFEhEvfhOCsznEQik9RQoDhTpLVSmXcvIoYorJwPnoHziHHtOgw5n5i2VVeRTbFS4hwiDfznuTyn/8Hz2+5+p4HRTxKssBk76WBCmQkeK8z6Fk0xpq16ETCMEs43RdPkxEvt4oRjaHEUMugZKFbowjlIEHH0uQZHJSElZcd1OGecSwQaWnJOhh7B5Ts64yD0aVwJPudm1LsX9CNarASaQ//OJ4zcvgw6DizzwPEcDp7NHEFHPjmd0Hg3+D+UO/fj2BbNiBQa4fvmuhVcdOU7HqJuj3x1Dmih+2ilHFPOR9E8HIL6HV/BPwDPiFVgjmC0hmdRhtALx7HUQQ5LYfsclFbR0J/9jDVeMk5egU6CVtBiOB1azIU5hE6MJ/liXIyPeWwsI13DmJrDHMVkFAe08TSXFZfnXMSPOKsDFhykgEgJURfANfAic5/jEV8BdORa6AiN2cexFkDQkfQqiyMiVPErPG8UwFtFR+KJEcJP/onGlR5tfuC3FP8AmrVIgh/jbyLo8Eq80fNzznNUhWML7XGWcrqOC6EwxqLQtDgnph14yrTwFXRhrpvj0Vq0aLE26DfkXwkLEhZcNU4ePF2EPv4vO4K9ZPGMfKTr4P/kKHvL4kWLFv1AZLSFsH75Mw23pa4BwSCRLkCRs8ohVUsY6KBwDvVRhLBzlGAAlGHKLSXMqrdIHqGojHQGlYgZwriEejsMMNEVjmOsMZrtT+EVvkqxZNwr0AcYjwLVViIxJ8cJgRXZIXSXY0gkkU95mlZSOWgo+ww8oYv25TRAbAw9feE6riFaxDUoDZw/lHeOA9eRQoIR6jMpRJwVnlt/rF69Ood/cgL0u2Lk/O5H5Ah4fukjzj2N0N/6yxvlrBozrOsCpQ4GD8OHoY1GrBwbHwaVSDFGF1rQz8Y8jHERF4wnTkDGOGPEtUSCMKDQDEPLudGhKBHnd4wxci70b6XOf2hNTrEURgY8+mBYOD9Hjf0ISGMsYoxh5vlExZV0bT90yMnkWI0DglB0fv+hRdf0DAxN9+PeIoS7E6RtoD9zyr2IUmOATovhYyWSoc0A1WeiCCK6b9TgdDNO+pbjV/g8p6B7wKf8Z+w4/fBF892YxDEMcM4kY2Rc8ABjZHzRuXHE+9CZ/4wvJw+asF84+pzLfiIZ0aj9PDOe5dhxGSSc2qtWrcqOLs9EUYuoj2mAMSEXgtalO+Ato4ZxJwPMU7zF3DRmxsl242wsjXvMfTQhFdB44zloGu3gYY6PBQLndl7zHn/hVHGOkCn2tQ8eZTua9az+cw/kkuujF/ci6hZ/wpeGhahVDiWRkaLVOGgi6tF9u1eOTwoZ2eR+yHOOczxdVKSoORF25D49gLzUR/rEvDFW5DinKprjDKLc+T0OGANRTCL/GChkALlhDFuMHuhBRCU9Bz+NYrCTDI5bi4von5EaOmOLFi3mwrym49Bj6N30TAupdBu6sYUIn+wlvJa9IlqdHsox7NN2UUT0q36i3lq0AOn2EchBnyLPu6ENu5gn5rsqwonB2UKpNfkjXN12YfKUA4ZOMIema1EQGYQYhf8p04x+BiIwihlhziVknQCnhEbtC/87v+tRSOMNPoxrziKeasqtfaQSyWWVpkZpZAy6VwqvT839YoKUVufwfFLBgHLsGu4Bk7Qy6n9w/lGsursH55pWeP5YCe6XtvQrgcMxYwWaccUAYshapWZMy6FXzJAhEmBccwAx1gmkcBBZXWc4BV0xtggl8J0hFSvdaEt/oxEr965j5d9+7j+cVGF4MQY5FaQCoVFCsi7k/HY9jiDXsq9nAEYWQ9L5GE6MO4age2a01B2ldZS0od96OdkmDfo0ntGzoPdxwTzmAKSIGFNCJcCQD3oz7tGP6A5dGFuKDrrEE9wzQx09gG3G0W/j5xzOZaw5sV0bf7APfoaunA/fsD9nJLrqd47MFxz2EVnZYi6Mh3GKhQF8xVwMB4/t4D/zFc8x1hwdnCRgfzTDsVw6acxRcgatcfJbQODsQTdlRBBaCJ7lP84ftALuh4MFDXGyDOoM44i55ZZbci02L20Q/aNIrYge8szz4a1kopQu0T8UfzRsfjo+HDi2uR+RP1aFOekY13id40TEcbj65GSNeaUf4lnHhYWaSy3WAP/GL8c9rqOCRUPOcPOdzoduW7RosTbwa/KKbm1hluzxSZci53ySabZxDpGfJehXIoH8N59FixbLD+xoGTb9yvPWETQCzEd5MmCEKWXZSrtwQFE1UdOAIku5NagcK00ODsaJe2A8MaCt6Fmx4fSRUiFyQDi+Y0Xc+N+KpN9hUDpOFI2QRJE1FGmGte3ukTLrOpRZiiwGR3mximllCxhtlAM1gRhNVtEZjhR9TiYRLop0ugfOCMowhCMI4lpNz7lcYCy7RbR0AycLR2CAEWGcNGNN6azDfwyrQa7pmHKluJwDxpai2AucTuEU6AbPFMbiqOG+p43WKBjRb/hCOHTHCePdNFacf01jg5Y47IK/9AuO4yYaRU+lA7PFdINcaeI5aIzMM+frwNc4foeFa+JZ/fCmOsgtb/SUIqlOwxlnnJHlqHNyMEm75RzyalpprByXkQ5nH9GVQb/knQiieNMmHkQ+qw0h4o2jSz+Q4fYjY4Hjk9wdN5az7F1o6GvRQHSqaQGejmbpoyIYWrRo0Qzzmn7EtiN7fCd/yD2NzaSx8cIRRF6IgJVuLAp+XLpvi6WLoK9+ZXnrCJondHREbwwKwpRQ5fgw+XmJpfLwHPMEW2nEDCjAlIW60hxgGIoiURtGqK5UMWHlPM6UVZEZziOs3iqk75w1VjEZeBiRTwqo+xHt417sa0XSCi6Dk3JOocXQFIt1fvWEKLaOt8LvPhQTFgLvXFZpreJz8AjJ95+UOvVkKMb2d/+gP1zDb9+Hhb6Mc04j3D8jCdDWfBRzK+aME6vNLdaGvp1P/y4G0DZj2RzBOxiMHLAtxgv9PR++1GJ6wei1kCGyVS08sphsU7hcTT7F70ORF4WpVpu0L4snZCh5GRGNgI4i8tViiUKhwaMdI1JIxBTnkihhjiH/i/RssbSADoIWpg3TJjtbtJhEWLCVymyhQzT1ZZddliOjp8lB3GJ60TqC5gkOEilXwwhEk56TRIFIXmIh60cccUR2tlhNFM2jHgbniDBxKTRNq5kKBVM0RVgIT/dWL8cIf//whz+c0zE4fjAa9S6ErnPEMCI5Gjh0XIejiEJKAaX4WuUUwi9aSdqQ+6P8Uk6t9vNUK8ApPN4982pzYHFiuKY3i4n6ESLv7SciljiHFNBUG4ZzC7OT+gOUXceoa+G/YUBB5+CKcPpphDGOlW9jNB8YC3QT0VctlgZK5zMjolXIW7QYHyjnUs0C+Ko3NJK7pawR0Utukt3hMCLjvTksikWbr6L4greTo3QIiyoKR5O5IoNEBltksRBDppPfHE7jggWh8hNavjJ+TGsfc2aWtNKiRYvhQIaQJWTAKaecku2sFi1GgX4WGVouPk9Q5srUpkHA2WE1kOPDKj/vrxU/oeWaYmIYhP84aThamqKCKIgiPxwvUkAtD8qo6Bs1GDiFMJiLLroov52Mk0elepE9hLlIIKuZruU7p5MCZd7mImpHhIo6H+7VuTiN1EKQ27rtttvmsHZh65wXnEUijtQZ8lxSR9yz3xxenku0kvQPTiEOJPcO+sOqp+ccNqLHcdFn04oy8mC+jiB9b/z0dYs1QBtN82hawHAomXtJLy1Gh+jXae7bljZGAzJFXTMh/sBZL3WafFMkWhFdCyTenOfNZrZZmCHzyFrp1iKFQHSsmkExhxWTVnTa8aKIRPRauBEJLO3Mp1Tuq6++OtdnGRekcpPrIgzxR3ymdQSND2Xftv3cosXyBYeqOkAWyNlS02y/tJgc9CvDW0fQIoKCzvlBycQIDBhniggOUTRRuNd+9ulkzHPOMPbDuJWiZQWTUyUYCieRdC0hh5/85CezIspJ5PqOixBE3xUps4opEijg/BGlw4kjDY2jx3051n/uUyQTZ5aonNjmudyj/UUWORd4Zt/j2n5LMaNkD2K82HcprUxx/og0g6YIsBbzAwOsHy/5pAKtx1yEpUT7k4ZB+NAkAi8JZ/K0P8tiw4IF5w/gH94+KM35gx/8YC4cfeKJJ+a3D6qjx2GkvoNFjXAMRf+LFOLoCQWNLFYTULPd4ouFH4s5FnlEC3EOWcwZ5xha0JLqxmHlOuRyK3/GB3x72udkK3tatGjRYrJArrD92erhR+iGlovPEzp8VMJwnEqBVLB3vetdOV2Mk0HoOUWVg2bcWEhlJ4z8fryg0wCrBNMcvTKJkJYxbBTfJAA9lMzd/FrIObZcgIeo1xJOWZhGvrJUeOFiw+JGRATp0x//+McrrrjiipzOzFETRdspX4o6SwWThs1hBI4xT/3vVcH1cbHQIzLXAo0UbWnW11xzzewbN2EhxpIDyHXwmEhRbjF6UNTRw0KM6bjQ6iYtWrRYLhgXr3ZezaJd2LDDNnAeQRbsfRFmvdA6gpYR5KAKPVfTR12hpYJ48xoMGk00iaCISzkAini76jZaMODiVc6YbzDPaQH6LlfqMf1pNiYmFeowMeLjzTjxRsNpAseFqBRA5y2dDA+ROhEliw6kWOvbWEzxn/QxUUNoRSp1/fXa0qhFDYkQqo+FSGDp2GQ0J5C6bqJ4FxrqH3FSSDMv3wzZYrQQ1Tntsn3YF6W0aNGixTQBr7Mw6MUso2zOSZfw9m2lW+6+++78pu9hmkWjH/7whzmFnI5CjvdTFoTF3GqGA0JkzQMPPJALL4vY8JYtxZDbVfnFgdoGajDst99+2YFCkfbWls9+9rMze0wX1GBS50nRboaBVxW3K7Ojg1cyH3vssStuueWW/CYfr4PmGJ0WI5/xedRRR+XCsQxOtUXcf9Pr3VsMD44TxX+l2OrnnXbaKafu3HbbbTN7TD6uuuqqFffdd1+OWlGAUuTKM5/5zJl/WwyKyy+/PNfGw4+lgnkBgrp43//+97P84SzyggarcFLC6th8883zCyHUyeNgDGeQ1Tu1gDgG7r333rwtsNBRI/QbMlR6ujqDIqHcl/kgmonjyz2FY1FUSKSg94L9zSWo60vOQzEmz+1TjzZxDz//+c9zNCdePYi+5brSzvVzPEvAd8qyZ+Ng79TX9nPNerocA8H9lE4d+9nmWfzveSj77t+n9EBvhT399NNznUT7S9mfBnB2MjakNCojIIKN3iWCzHNE3+rvkEn6NPrV3NHX9fHzvz6McSrHqBPsgx4dg146jV2LzoixiRIN84HziKA1tjEf0LxoydhmzMxh20saYBDjiXjAoJFm5hjHKtpCO/OhA7wgFmCnkZ6Cj+Ix+E59ntXhGTvt4z/NmDlvfT9jZrGs2zn6gWM1NIEG3HfJTweB87hXizAWXGLbsHAuzyllWp/O51x1xHOTFeZEnL9+Db/7oUX7od9vf/vbOepYZLKXT3gTeTe4Wss5B0TdESSMm2FWH7wWC4PSEYSBn3/++SvOO++8qXUEqe/kbWqaV+57FnQ2rSCkKb8+68w9BAjleiHSFOFzn/tcTtm46aabsiHHSGbku79pgFV6xqi6JAQ+w1JR2tYRNFqghy9+8YvZeKfceruiwr5quUwLrr322hV/93d/t+Kwww7L9dsYnhxB/RhZk4CQqZQkYzBfhbMTjLW55PydFFDG7sc+9rHsmGd0KAy9995753o+X/va12adsWoGecPY9ddfP3Pko/AyBoqZ8SjBCfTc5z4334fC04sJKW1eic+5o66fe/Odslqmi6EhzX/eIqp/9F9dYTVemuPVOyILoN7PzsNgpMAb67oxaH+KcidHUDe6cE+cD3VHkO2+U57J2LoDIr7H/TvW83vTm+/ulyFk3Nyv88Xz2uY/Ro0Wir7ndxwHLX4iUhs4aacB6J3++73vfS//DkcM2vfc+syn/g69pexT/dfkCALbhnEEoT9j2ER/dXS6bsD3pn36RXkPve6l1/+BYe6n32Pcg35E0+HM6+e+Y5/or3J++21++GRAM+59N0dci8FvLgT8x9g290flCHJObVCgo+iHftGrv6CffaDs2yb0ei58tO4Icj7jEbwvmu3xPzSdW79yErKzSr7rGHzaywXiPMMiruueXce9uddh4DzoB92J/PfdmA5zf45xH57TudzXNAGvVhaGvdANeqY/6mwxi7e+9a15RUT+PgHkLVuMsRaLAwrW6tWrs9eT4mHV1ut6p2WFrQ7FtjmBdt999/wafq8UtipL4SHkIv0tBG18lsy+H6Zn/xAGJfzG8Ev4bd84byi2toVw91srr+1eKL1CFQknQqqE4+xDgEtFiHuxzbMSQI7x7P0oB/VnAffjOgQMoSYi6KyzzsrGm2iP4447LnvOKRPTAEqK++bQomBxAjFC5QMblxL6o2nM+qGP5QT0pn8oImGE+rzjjjsyv0cb0+gIUsNGFBMeAt5KwrCv08mkwrgA/hGK2Dho17wIRTeuWQe+az/3wug9/PDD81swt9hiizwXpeE5Hr+jgHnTVx1qANlfenYJEUQnn3zyik022SRHFS0mvKreSyXuueeemS1zgS8HT9XMFU4gL47wu86D7avpm3DyxPYSzhP8aTHg+uRD3L/7K2VO0B5ZxJGBTvAL440/xHPGMZ7X8wTsH7QV+9lH5K9zeCvcNMCLQjwXRxY+wvDXZ/og+i5ooxxLzwzjGF80qT/rtNcE+8Q9uKfyd3yvnyfuvR/YN1onXgIlbfVCeY+94Lr2rT9jE+I/+5rD4cz12391xHk8l//jeL8dE44c2+lttqPtpuv7T4v/4nzzgXPF+cytSUL5fPX+sD22oQv90gmeK54zjovzxpj3gv3JsxiD4F+O1+L89G96pXbnnXdmB155b46Ja48KrskZ3O+zdIN7w9Pd83zOF885ymd1P/in8Yw+rZ/fb/KylCMljFGdzm1zbvPwhS98YU4zJ2O6wVXXnqEtumLnnXfOKyIiCjiCIiKoxeLASgLnj1QZq90igbzCnnNoGrHddtvl6CbpAxg0xshRwoDT1HDgDKCM2s75Reia/Biot8b5jSE0AXPBeCixQidDCIBjMHsrOxgMTzpmZWWTkCeknFudHdvsQ6DYhwe+fDtOwD6u0Q2OKY9zf57T87kHhpfvztXpucD/JcN3HudlRAqV9Jsh5/7BW3nOPvvsbCD3usdJAaOR80pUE2VcJIE3GjHEzIU6ol8ZujGugyihk45u9NAPHI/G0D3aIHTRie1oIoTwrrvumqNrpItNC0RKyjsPRxDU52cv9Np/vv3fCeV156PEjQP40aGHHpqbV7yL5qCwcRJIN914441zelXAs+gnziJO5yuvvHLmnzVQT4gjyLF/8Ad/MLN1cSCiCd1wggb/9BkRM1Afc/vEMzYh/uuHVvrZp4R7i2gCY9DrXmK744wX+YofhmxzLDAgRNH5jf40/MC1opF7jnddfNUxzhnX8KnZhmbwaOeIbfpUepXFCZG/0wAOcWmDnsVCROgQFkc9lz6xjQMg+jLgN37KSNH/TYg+o1fQcfqZ+/XrdIL93F/cmzEP2vEMocfYNgw8kzlCP0MLPskWz1MCrXC6oLd+EPfcj9y2j3EJx3Y3XbCE/ujVjzE29Ez6mHO7huPiGvE75kJ9/OxX1+lGhXgG40fXMaYB281Tem8n2hsUns15Pafnbepn+6AJejma9rz1/ZzDNv/Re0Vn2RZ9GfsAvdv4+s9YO85/xiKirzy3Z/S85prxov+qI4OnqUcnahUN2g+tOJ4O5Pw+3avFWVGs9mVX+c/+o+q/EtGX5oznDz45LBzrPvFnaayev5/5sxAwdmoA4v9otd6fce/A0c5ewQNim0/74AkisoJOQo/Ff52XbSD1WFBBN6Cs4Xt6mYKBrrDT7bffnomMEmclDyGbeAbDxOvEGDrBvsEgTVCDOylAeMEk6ox91PDcDHeEH8yvEzAvjI6x8+Uvfzkr2gps8oLWle1pASaISTA69XcJjAyDRiea5/c7+snvUGyb+g6NxXaMFr3WadR2TCT29el3jIfmOG0h0Q8T73fOEMyUEPUO1Pci7EqlYZKB33iVNIe01CVAC+ZoOTf1F1oIoWH8ynEdBUZ5rmHg2fBZ/HJQuHd9JNXOHIr+CRryv3P73zYr4Qw2bVrAQWF88EK0EYp5P2Omb80JygZlpD7/4nyMNf+NQi4EPeHpxiLg/OOks37ObS6p36NGFGX1ne9856wjSAoefsKJv3Llykw3L37xi2eOXAMpv7ZdcMEF2WguIcKPsi3ajBxbTIgEYhiIJAN0gL/gO8FLmtBpe4le/TzMGMcx3/rWt2YNGvfZBE4IDgzOdPRKvnrOkHkMKc5gNI+2jbmxxB/odGRzOMQUBbePCC/pflKM1YUy/uZECfQb8lo/abY5r3O5Zp0mJhUMSQZi8MzQIfAI0K+2NclT48MpHVFQnaBfReyaW/p/VKDDcsReeuml2SGAdrTvfOc7+X7QBzpiXNHD0Qcn0de//vW86NKLxxlj81iErug/fYWGYswDtnm2v/3bv83P2g3umeHunn3vBXTFCWKx2jjov/La3dBrP89vXOnZotT9Lo+JuWiO4WUMUPOmjuApWr/3Ngjcl/lcjpfx3nbbbXM0ZjfaGwTuHd+3EE0edNJDjEmpi3WC/8wr+8bvQPSt5zLv/BfbwHfjHXo6nuLlBKtWrcqOBOnI9EZ6jL7A9/Az5zGmjqHnhA7kXt2HZ8LPOBecv7zmKBHPgyb0Qa+51i88B95EpxjXvQ8Kz2qOdHvOuFdjETw2EP/VdXot9nde1yBf2Mfd4Gyjn4VLHIS+/OiyaKgJo+M1kz6UBwMUrR9QFEw6A+hcvY7r9f98CL88d0wmQtF91c9r39g2n2uC8xN4TYoElOf33f4ByhmilxcpvH3a4Hn0JXoiRCmH6EnfE17BsIM2ogV8xwQw+k79F3Ae9Fb2J/hd32b8y22xjxbXr+9TwnbXQteepxyzTnBe+9kfMwsluhPs6/yhWJXXiHt1LgoMJVOxaMqaOhiUg37uaRKgrpHVejVKFBwl4EDfxHhosWrnmQmH6IPYZz5wjhLzPd+wiLFWFHkYoFlRnfoIyv7RKCWMft+DbsrXeU868BCKHEMHwiioj18T9A0ewjiibEQfBcwXfMrctO8oaCDuLZTdgPMvJtwPw40xqEYQmlArUKF5ddw+8pGP5NU3RiYjyb2bnxD0ZD+Rh1IN66Ccm6Of/vSn87MuJi9iMNBBjHuMh7GXHjCKMR4H9JkV33BYBn27X8/hf2O4ww47ZH5vPpCRFls40xk5ftNvfHeMuQ/mjEa2cAJxEOAZnHdW772Ywn+iMtV34ugbBkEnSx0iKxWY7ubUwFcUPBX5OmqQ+aJpw3GFXtCB+zFv6Rlbb711dqRwimqcs1ETqRucSzSgeXzRRRflbeRwfT57Pk5kNNsPRAnKOoh77gZ0RFeMKKeg41HAc2jmgNaJT5HLUolOPfXUmS2TAdF3+r0fh1q/MPc5WKRhTxLwo7e//e05SEEUs5qSHJp+02V875T+22J5gbRc+pJnxOD55XG3CojhMbwpGSUI9BDqhEMw434EPebaz34YfhjyTfvb1s+5QmmqIxSqON53ClWn/e1Hme0kHAaB63g2n/X7j2fS3KP9fGLIlDNvcaOgT9PKfR1SwNSeYuRTQkNBDUWlE/SJY6xk1WmyDuMY9DNuuIbnsALhmjGGva5tP0oThdtcQ1+d4D8KOudH/C7hXK4t2koxVCts0wjOzr/6q7/KyqZx1ofmSUC/elb9wGA1N/SF7cPCNRxPsQweEC2uB+V9zBfO7bzh/Gyie3Oe0darGN4oEc886ZiW+5wWvPe97808VT3AMiKIc4EuIAQb/XPO1oEvUcDRstfH12GlGl8SUeINZC1GBykZ+l20j6gdETzve9/7Mt9gEIYDyT4xX4wjnmm8/RfO9hLqLxhXkZmMQHWiXIuMk4LRYm0MypNGzcM6nY9TgywR6R+p12pMigBkLHMShmyLTzTRpI/EgsErXvGKHJ3eDf083zTz8Um693Hfy6Q8qxpzHIHkE4cmZ5DorIiCsnDjhQDoNxYrWixvtI6gIeD1sAQHhY6Dx8oBARIGiwaMGIyB0ihEtB9jzP/97AOuTRFhIMW28tqcBkJx/Rfbm1D/L/a3+kXolfdjewjCErZ7PtfTGJ/Dwr17Js/GeRBGZgBD43zT34zdSO0AIbRe57sUPN3dxqzF8NCvaLqk62lDfV4uFII3LCTiObtdd5rHssV0QFF2TgG1XMh0iw2igqSKc8yqT0de3X333TNHPIoPfOADmUadg+yqQ004KTMijkQUtBgN6AUc5mpE3HjjjXlsRANZyLO4INLi5S9/eU4NrtfWM9aiUkQYR2qQxRh6RwkRH6KlnON1r3tdXolf7ILfLQaD+Wvc3v/+96+44YYbMp0wlNECXfYZz3hGphdAU+YwHVM9lrp+asEKX+AY9ol2WrRYKKjxhid5wyXntBdclOAIEpWKvictYqvF4oBm3WrQA4LCxwnD4cE4IRQ0QqM0VkKhoFwMEhHUL5zLSkWkRwAD0T1Ea1qxCBBg4Zzy3T2KvojnIADL5+kG+znO+bpds184n35rMnjjnrXo27hPDNBq3CjuoUWLFo+CccOokhojv5wiYf7hEyLYpMQce+yxM3uPBi972cty2g0jTERFixaLBU4cNC8VyEKQ6JJDDjkkp7pYHCKD7CP1KF4JDqKFpFqddNJJKz71qU/lyAPyybkCokuklflPjRJymJPCWyPNN4U6OyFk73JGvQ+k6XmjG0PIdqm0Iq3oEyIq1c7YfPPNc/SHxST9XuoRQCcyRiKHRAZZ8BPh8ZWvfCU7iBj49C/AAxlYFqKswotKbjEdkApJtokAijdxohmyZ4MNNshyh35PBmnq+pB/6KITOI3U1EJbaJEz8brrrpv5t8ViYCnxyfqzkC+iHG+++eZc34rzR4tUQv9HRJDUyEsuuSSXnRDN2KJF6wgaEJPGTE455ZQ8+UX/uDeKCUHmk6OKMhP36/8ApSfy3dWQsMIpnLVpNXMaMWnj1KLFtCHmEKOJkcoIetWrXpULI4qAZBxZHWW0SoegYEhVU6C4PH5QSJNxvihmqLYKB686Dmo7WJVv0WKhIcSeYq2eGLqUKiYl8YADDshzgqItIoRjKGqQiB6RPiY03z4cp95U6JPhGTBXKOvoXCQsx4JIV1EmatgwQEUluK45RWaLHHIvZRrScpZ7nHJ4kdpv8OxnPzu/0IPhrk8426SOe0GA6A8LeoOCkcWAkk4mbQiP4mAyRrbRp9SQNFZqupTOvhaTAw6avffeO88dTiB6r5ROjkIF3UWJoRPpmsaXTPM/3ZrsM66Rsk53FgmIxujcaCIchGQiOuP4tZ/5zIHcYmFQ54cce3vuuWe2mYy1BvYzpuwiDjzjypEc0X+TyFfVrLNQwHlJJ/JsQcfulQNSPUmywjbOcPagN/5tuumm2aHdOidbQOsImjIIQcakKB0Uxk984hO5KJ23bIFaMpQVv+XEcxAFMIdgZgSXVXwpa87ju+JuwmIppFFctMV0YTkbAi1GD7xBygrj9fDDD88RDSD6xwo4xRcvougygrwtRcFUvGQQI4jh+5znPCc7khjXlBcrWpxPIiQo0Ndff31WdtoaKi0WA8LpRQFIDfPWJJ/eEiaiQIFgb2Yhn6WEoGdvbeHwIZMVGCeLGYUcFgxRbyvkTGWMUNA188h+GscSfm4OqjvCueD84Pduu+2WI5CkqItscazFnCYsFblQfw59J3KDU4ajjQEugpDRE4ta+oZhL0pLFJC+HxWMLSedaK9rrrkm3w+acA8M/9DLWkwWyC/1uFatWrXi6quvznIHRP9w3Er3DJB7Z5111mxEhTHmLBD9xYnEOSuiDF3iAaJ/yCw0yWkE4VhQtoCDssXCgUMPb6VPKMovXe/CCy/MvKR0BKkXJrtCDTFvfrNvvGgBL58UeB7O6He84x15McCz0JPwPDoYm46+hOdxfHt2EYqiSn2Xhqz4ubZU5EKL+QMVtG2C2+Me97jqsY99bP6+//77V0mAVcngqnbZZZcqCa7qiU984uy+aWJXibnl/ZNwyu0JT3hClYy2vM1/0eIYzX+JeVRJWFVJQc3bElPM5yv3a9viN2NnbIIutF/5lV+pktHRuH/b2jZsO+2006rzzz+/Wn/99fNvdLbjjjtmHpQUj+qSSy6pksIxu/9TnvKUKhmm1XOe85zZbd1aMpgzPSdlurrooouqfffdN1/L9nI/tJ2M3nz+cnvb2jauRvYFn/V79913r5KBmL8nZbv63Oc+l3ToqjrhhBOq3/7t355zrIau0bEWvHnzzTevkrFYPfzww9XFF1+c55b2gQ98oDrnnHPyfHvnO99Z7bXXXtVmm22W5Xb9vNqTn/zkKhks1Wte85rqoIMOqv76r/+6uuaaa/J/rlXKBZ/146e5xXP5rh8eeOCB6vjjj6+23nrr6klPetLsfnSfZAhVV155ZfXQQw/lsRoWyYDKrRPOOuusat11183XfdGLXlTddttt+fpxL22brIZOjj766LXmxqtf/erq/vvvrx555JHcHnzwwep//a//NWefxz/+8dV2221X/eIXv5gZ/bWBJt/1rnfN0oSGR9DZy3O1bTwN7w4ecffdd1c333xztm2M2/Oe97yOdg2e/bu/+7vVq171qmxjoYWdd945/2fc45wL2cgPciho9Wtf+1rWu7bccsvM/2xzb3SuI444orrrrrvm8Kp77723evrTnz77zOTMrrvuOnv+trWtjQiaAihgZzVCtI4VhnjThVVDucuJeeVCh8IArRr6neZ/jvoR2pgYSV4tFKruGNuEEiqYyIscsHpplZ9X2RsPTj755Ly66bWZiYm0nuNFQr3vrYB+9KMfzUXhRH/BTjvttCIZFDlPuB2rFqOA8Gmr6qeffnpe4cQbREUceOCBmUfgM3iGQptWTe2L16gTJFqi2+t2g0a32mqrFfvvv38upmslVRSjVX0pZ1JXrWDFa3DV9rAy600XUm1atBgnRMaK9li9evWKz3zmM3mFX9Fh6SFWXUXjWjn2aU7YN9KsyWP/idxxHtFxVput5moBdI2Hk+uiCUQmWLk238wHq9Gihuow95JhkOef7yIOpJKZU6L3RL2Yr3/+53+eIx68JWapQNqdFDxv6lK3x7joK9E39CGQ+rDPPvvkNAh8RF/MB8YGL8L39HsdVuWPP/74nL4qulr6j1TCQaIiW8wf3XSf8j808eY3v3nFiSeeOGd+ieyhQ4v4kSJGb6ZT1WWZOS2iTwSsed0EfEP0Cb4A5igdvemtgS1GC/NUiqgoPfW8RL+IomH/lONNz8Cv8VG0Yb7SN8A20ZgilY2b2l/GGm8ZN0palY5P1xfxiNeRCdJd2YB4EXvg9a9/fa5NF9Fp7h3wLCnIoiE9OxmhXy677LL2jWGLjEmy01pH0ASDsDrooIOyYSSfk0DhvIkCYAwjDIpiKWXCRKdAKmJIYeUwIsgQHGURg8DYhLUTSnKc7eOckUMahEmJ3XfffbNhR8Fxvkki3KWMpn72KkgCiwGsjoS6Ld4KQBgwJjju1l9//WywfOhDH5o5qkWL4UEBFk6s2C2FgzJx2mmnrfVGHKla6qVwWAMj7f/9v/83G25fR9A3xQUdU7LjzT54ktBsyg96prRwSOOBlBtGrTddRB2QFi1GiaBNDh21f9T4YNAxJtAnGQuMAc54ctSiCl5MlkpDYiTi0T6lknH0kLFomBHC2YlvA97tOP+R65p0S/swSMKx0Q8YNeQ7Zd888gzmEieGGjbSBaTEkCX0gjomQb53uwdvadOP+pguwwGtryIFzLHGhXNZSgT9iA41X+irE044ITub1H8qC4EH0IgUWrqXMeAw9wry1hG0MCjpRv0nuqs5a349/elPz7W0ypRiYyQFLGp51cFxaK7Qmx3XtM8LXvCCPOYcR67D6LYffsCZ+/GPf3zFrbfemuc2kJvk3cUXX5x/txgdyvE353fZZZfc39LJzclw7uDLbCY8xLhx1KOFcO7iz9LAOObRD4cLBzN64GBna9E9rrrqqrx/YL68s+l4qYRol6wgh6Qx0qnwO7IFr+Po5gjyP+dXHRYtOJE4PWGbbbbJzy59Hz9bTpjvGI0ScS/0XE48eraxkq7aJJvHjdYRNMHAyK688soVb3jDG3KNgQCvLyMKEYnYUTCMsqnwF+8v5sX7HTnNAcyME0idAQzGeXi7ebkZY+oLaBggWNVkhFGAMaHY3mL0qDMpY4XRYw5WPa0w2uemm27KY0U4GGMKCBBkDBfCwCpXCDaOPAaC8xEevjOoCUFGNeUFJolJtlhcoAVKD9qhLDC2OJo5hBVyrsP/lFvGj2Pl1jM80W4noD/1Eiho3mABeJICiLZH1ARjT1RD0OnZZ5+d9+cYb9FiHMAnORLQPPmr+CtwrHD8qPHBGaDYrDkSoMBx/DAiGIMcMBZvHE+B1xiVVnS7KXuMT/fAmeO7OYXPMzJ9+h0wL2zrdD5GTtQC9DwiHcgSjhQLCxCfFhGasNCywdzHH+gdeAuQgRxYZB7j2oJX1N8xLor6qpfBMOL8GlUdIH2r3o8+Y9wrXM/Bw5gScR3gFOQUEHlAr8ILRUYO6gha6L5eSkA35gu9dYcddsh16swLOq7FMWNpXtKlzWNjKmLHvDJPvKWPbjRITRh8wPXMQ+PGqWveo8+oDxRgrJNlFk1ajA4xZ9hC7Bt8Fq/jBIpxxP8isgedRM01494EvOWee+7J42jxVQ0eOnc4khQPZ0eRBewtNDMo6nMdvxfZ75r0IvwOHxP5qOg9HshWs0AWi2WepVNEGuChIro14EwXWeRZliOvIVfJCTzamz5Dr1wMWJgRNcrO5wBS3JsNN8jiz6jQOoImGJiUgmDSLggxIHR4uxWcxMyAsBOafumll85RPEx0TIJwBPtFalgAU1FUTBgs4Uh4CnOmcGESGB1jTFQAodlifIiwc6vBlBIKA0PcigYFkyLaDY5HE8abAm38CReKPmOAoe07Zihqg1HAcLEKUobLtljeQD8cv9JJpDqAlXAKSRMoTQrW40lojjFGcenmCHJuRjFDG0/C1xhPcQ48ynZFeG0DvIwzCp/rVBS3RYv5giOTI1QBYHyR0wSvFGFCiaSE+w7kLTo1B4Ttc9RbbWVsMggjgggYmRoe75OSz4nh/JrtZK5PRgZHg9/mIwOTgYNfmx/g0/kt+DBmndM2EQjmXswjzxDKpXmmeR7yAET/WijYcsst8xyL+yQ7XC+cMeOC+yS73Ktr4T0MbDoHo8j/HMv6NFKh9ZF7pbNYMOGgUQhaP44K9CVy14ptLIKRnehD2pk+FH2lryjyHEGiqt0TntX01jCOQ2Nu3DyXsbXN89hG9rcYDiIfzClRq4z3oHl9+9KXvjSPiXH0id7o1px15o4i0X5z8DkP+UX2mXfoIBw9PjVj53epS5fwP7qwj+N90rU5qESXtRgt9DddQjSYVHN8GIwB3Xf33XfPdhMHkX0HBd7OcSClykIsJ5LFAov00tqVZTCvB+WV6BUf4/ihu+N36BcPl5qvoWM0jGbxaLq7t7h6tl7wVjz2I/4EHEKegWNrOYKzxfOTfWR5LPIsBiwwiF4znmS0sbG4tBi2WOsImkCEkDHRKUS8zwQOxeyII47IgkxkRzA0XkXETfEM+A+R7bzzzjnElTDCbHi5KSv2dU6KiOvYnzOIkkOptepO8QROJhNG+HuL8YGgsWrB0I1VBqsAFMROCkcdxhPtaGBcNcqmZjvBYyXB6gkBSTHptBrcYvkBvXjLBEElFcNqmrcTUZSbYOVT6D0njWO9Phk9lfyoDnyJon3bbbdlPsWw4vj0KlRpZQxT6Y6MP3UY0K4oSI7qcRumLZYv0C4nDHqmkFkIEVbvTVBWEYEcBgq6OcLojNRGRiJ+Td4GOAsYICICnNt8so2BwhDQKPol8HFzCb+Oz6bVS/8xGjhsnMNvTiAOk5AFflsBjihSTlQGAieF/SNaiJPDvGMMc3SJ/uOIpV+ME67LyUw3sfCh7zhEfMdb3KM+DVgkocRr3txkjCLS1b6jAt6nLoj+ivF0fryIw0mf0ZOMKx1NpJAU+7ojyDEhjxkgHIx0MHSk7znmPAuZL62txeCgw6BtUfFlClgJfawuinliscLbk4yfeW6cRQjRi4yZRtaQP84rkghN+iR/0FqMaSegETq3qEDHoBcRr9LRWowW+K95qW9vvPHGma0r8iI3m4ljH28blj/gvXhAZF5ormmx3vyX8oeuBl0sP/PMM/MiG50fT3ANWR2ck+HIdA3OArwBfVog6McJBKInpUnipXgNp5WMAduXIzgKzzjjjGxrcayRb2HnLjREf5HbItc4+NjZ9IzWEdRiFvEaS8KJlxgj4hSibCBmIIgIPSuUTWlbCN3+ViEoSpgLhcr51P+Qw1wKMwxGiLXwR0YaQ87/nEMEoNWxhUapRC1VeCW3QuDG2GoDZTKUDjAexpKDrpcRTLkk8Dh79JsxJ1w4kig30Zf2cV7RXhTTWDFo0cKcw1M4aRiRUk/xofKVuiXwHjQkKggYQULx66HxJTiNKNqKOVpJs6rPwKOgcH6iWYYoI0ntISuzfjOknFvI93LgDS0WDtI28FkKPj5MzipOzoALJxBwvFgUwTtFa1IkS2USD+bQ57jkUEHXHD8cHviyRtbaj7Nm1DAnKJNh9JD5eD9ZEJFFjFMRpu6fPkDWOMZ9uU8OK/dOB6ALWK0WTUpuOBd5woFlX8/A+cHQsD3mJMPMNRnSrquRa+SO+c3RwnlmG2eO/RjOEeEEzu/c+lPkkpV4r+C3uOV+jIvrjAruXb+5vtQMRe87KeYMP+nVUlnJT8WDrbS7J7Ud6V5xLAUfPaAb5/fsPj2f/hDNZJw4j1p0R53vkzdkhkUEcoGDlc4rVQhE95AZZBnnj0gu0acWO84999xscNOtRU5wFgWMHX0LLdhHs81nOGq7wTznMGBsmm/4iwWP1tk3enBu4Gd0EHq08eEkpmfQX+qO9vkAT0RvdBXzngOHfUV2oDEpP2jQPQTtoBW/8U9OHLxQlBE+hufiw2gX/8ND7WNhXuQP5w9ZRBdCU4OAjOJowrPVErLIZrEDXS5HcM6SI8YKvVhs5Hjzvc5XRo3y/BZWyT4LSfSLt7zlLVnPRQdNCz7jBgm6bCVPL0YO/ewzDiDWlStX5sKooRRRlihbmA6GgLlZiSLkyhWzAKLDUCgmFDkMhyDj1Ra+XobFYVLOQUn0fzgPQDide8D8Ro2m/iXEOcLcR9Q5WqxxGDXK56DAMrgJLKuB6gwYF4qxcRJKLB+ZAmnM9QcPcgmGMcWGsLP64XxWuwgQjJ+BzZGHFjCeoBOfzmU7g7xb9Ea/WCpjtNxhHBmujBV0yAizYlovEh1gKFI4RLBRdITbU8rRaydw/hB4DFDKD5oXzs15FBEOro8u8ST34b7wMhFEtuNJLc21GAUYaWQu5V4xTrSunoLtaBrIQ0q/GgvSELwtDG2iVftwUkhBcQzDn+NS+oD5Yz6h23AGkd3jol3nJfejkR3uj+PG/BHxw1hxX2QMvcLzOo5MMm85h9ThoiNEuhWdgNxgHDNkyA7bGDp0C/sxOOxjm/4iv81p89x59ZdjLWpooWPQLZxPH7k/hXjJMU4Wq+1WTMk2/WsF3nNwoNBbRgl94P5FNEr1alp40Z+eG//iwCGjLZJZ0AlHF9lrccfzke9ksOdWaDYissOgxD9FazEe6VrLNW2jG+pzhaNSCpCxIEvoTuhJX3O2iDhFP+jc4iYDnY6FxjT0jaaMG5pFU8bMeQPmDpo2b9Alh6Qxsg8Dni7erTHcGZh0OmOPH0hhVHcz0A8P6Gef5Qy1cswfc5buAOwdjlm8Y5SOYsBL8XPOmYjqREP0lTDi0Ri5gP/5pKvYB1/0O3QeKa/mO96I1sgQDiDOGrSCZjgnOb0HdWa5Fh5EN9MHbAFzxFvruulmSxXmkT5BK3iEgt/mKB4RdnEv4DccuXgKmYnO0IDzxLz3m11mwcIiEB2AblHydWmKorTwB/YbuuWkQzeLARxmca48IaCUCb0LxQWxUC5MSkqAyboYYNgjVsWjKB2AwAgsShLnACIkVISWIeROwLCEoXkmSi6BKOoE00LYCNa5rcg1RRaJBuC9Xr169cyW0YKQDcPTGAjLN6EoYpwUBDIFcqkAU+eR1v977rlnXlXgCQZKjZQtyjkhRghQWqw8UiIJFjRKEcaMCEG0gi6MoeObYHVTSGTQiXO4htDn+D0IE6KwGiuNEeC+OJpaLA1QQOSnU1ismgipx3Oa4I0H3nAhhYJhKZKIEt4pgjBozT7o1aoI4E+ULEqTFnzP/Lc9jDJKfjiO7NeixXxBIbdyb0VZpI5QfL8D9AP7WLUjB+u8kvIuYg4/plhOIyiq5AFZ5FlFG1NQGTDkhj4on5txYW76NI8ZRHQn+/hkuJjDjA+yzvFxnP/sT+6HIu2z/M4oMu8XGtLmpHhYZCvhWekl7psOBVLy1RBCFxzgdBiOLOkoQv3xJzRFf5G2EvKXzNQYhfrFOaXgWRn2vcXaQBf0VU4dCxPmJx1RSjF6Y6CJ9CGv6qAjc+yiO/ow41gtFhEjonUcq26dBchRwpiLKkTzIpDwB87MEuYOnRAthMyzP3nIgRrOjRbNoD+or0JfATyDM57DfqHArqLHiy5BT8E36zwTgv9F9D6axu8s3nIKkCX0qPmCAx6NCyZwLZFz5goaG1TfX0pgb8qIUeqAI17kJieQeWosRMKSWcZPH5Fd7By/OfljgUAzvsaao1efgmPspxlfzmljbtGA3Wcb285iKf8DxzIn0GJi2TuChN0p+GU12woNQojBMzgIZjHA0KZYElQlYgJTIjgDeDdDeHSCY2LlDFGXDMAqiJBYApCjoJ6/jEEp2siLPK6wZQoQxcm1MXMKqGfCFClZHAxLKWRazRMK32GHHZZDNI0JcOxYCbAKyklj9RiD4VEujWrKqNBzfWOVKsY2GFEJq5toWCOgAvalMHEINq16dgOF2FxBexTcF77whZk+rGC0WBpgCFGkOIcpzhyJQoybwGASco8WCDi8kzO3VwQhxYSxx5lN8FKQCUsr6/hARANaebF6K2VHhALesNtuu2VeHW8ca9FiPiCDRPhQ6NEh5ZlCHpDSQz51elsdXq6WEMfGtKLUCzhayV2OoaiTwrBgrJb7BcigcOxQmulQFjQow35Tdhm8ZId9fGcMMXY126GUYU3ybNxwr6tWrcpFO+vABxmY+A/jAdAM497bDDmC8EApSeiHs4L8lnZke9TlYBSQvfQb9Uw40D0/eb7XXntlnbTF2hDhQRbQPSxQMKQsjoGFTjokvbkJ9iVv0K7VeY4gOhH9Gn2PyxFEZorYt1BH1nEU1CE6QAShZyEH0QeDkWNAEeK2Nmd3cLiah6IrQF9zDJl/Cwl6PMcvHcUiFWcxnTsWbwGfpL+Hsxu9ihrxu3yD2Sh4n8hDfEq0HOeHIujqBeHlyx3mmDlHp4yIIAuYomQtBChZYEGE8wcPJw/ZO6I3OX/CCRS2WxPwGnKQk1cEobE29nRX8oGcESnqmn4vNkj1ZdcSg63SxKhe/vKXV4lxVGlSVkmRqZKCUqUJWf3RH/1RlQzb6swzz6ySYdJ4jnE295QUy9nfyeCvEkHN2WfY5hl33HHHKjHL6q677qoS80o0W+U+ScrZnH3TZKmSolMlpW7O9vm2xOjyZ5oU1YUXXljtvvvuVWKGVTLuZvdZZ511qqRUVUcddVSVJsrs9mls8bzbb7999Z73vKdKhm2mt/jvLW95S5WER5UUxioxpTweidFUSTGskqI8e56NN964Soy9Sowp79MJSVmtrr322uq1r31t9dSnPnX2+GhJIFVJ8az++3//72v9V7a4by0pMtUJJ5yQ6QFtehbf99hjjyopznlbUmyrpNTOOUfbJreV45sU5CoZf9U999xTffazn61e+MIX5u3Gc88996yS8Juhrrkwf+McSVHPvMK83XbbbaukeFTnnXdeddFFF83uEw1dH3rooVUSrtWJJ55YJWWl+od/+Idq//33r5IBmfdJxniVlOfq+9//fnXppZfO8kDn32ijjfL38hna1jatF03E/+QN+k1G1yzfOuigg2Yoew1uuOGGarPNNptzfL298pWvrL7whS/MHLE08Mgjj1TJMK1+9KMfVd/73veqe++9N/OGevvWt76V23e+8528XzKE8nx1HHn2j//4j/k8SaGufvGLX+TzJgV65iqThWSMZ52waYzJ6FtvvbV63etel3+vv/76VTL08nF0FPSDrrbaaqvqJz/5Sd4HLaGtOMcGG2xQXXzxxbkv9csVV1yRt5HHyaCt7rzzztl92za3veENb6i22WabKhlVucV8pYckozePQyfcfPPNWXd6wQtekMeP7nX55ZdXz3rWs/I5nDcZgjN7jwZ0tOAbm2yySZah8SzR6IErV67M90XHJ/c038k+9IO32LeVc81tp512qtZbb73Z3/oaD1os/Pu//3vWlR588MHMH8z1aPglfeeHP/xhnv8/+9nP8v7jwMc+9rGs0+kTPAaC3tu2ojrppJOyvuo73rDDDjtke4b++bKXvaz6vd/7vazLspGe+MQnrmUbD9LwKvYtOi3plT318Y9/fK39F7otyxpB0h6kOfD8ifqJEGhFm0RlWL1JkzZ7AXlteeysWlm56eYBHCWsmFlRi5Qh3ku1c0TwCF2zumBljafXSlyswPE+pvmej7GqEMUWHeNYq1dxLisOzpOINO8vKirymQNWK3i3Fc9Mgmhm62hgFcbqmbeuyNd0XR5TqW88rsaEF9YziZBR3HqaIUfXOIjCsTLEC21VVPqfNEBpYMaRtxqkhAlfjMgItCkv3pu+hBSWMObCiI2hvGBvYZFOhr71JTqwAukTXRtLNRfkqernJtjHeUV4oB0rocYoCbPsSXce1zMvrDKgP29niKLBo6aXFuOBFWhjjL7kNksRke6FTtEGnmdlxLy0Tx34Jx6BTq1oBv9wnOOtnESYLJoGtBErK2hMxJtoC/zGGx2s0op4tKJqdR6Pc29W/kQaSQ+IWiLosUULKHkO+SdKkfwQSSASYI899sh0GCnQeJooD2H9ogyszorKtEqILkUfiBQQpeY33kxminBB5yIugc6AFqXpLhVYvZZSYO6af3QNq9b1Zp5qoYvob58x5+lOzkPWac47qbLBSjD5ZazrQDuic0WNiYwit8lF+hOeZUXZ86EDMlrf6APRKGQlmiLP6V50N/2ir/wvimCbbbbJ6bLSN1qsDaUQzFur8qETkVteqkK3AuPWRFtkRLwcRfQF/V6UqYgsepMoEucyrwNkV8zvOs2Sh6I/0HUnuFfRQNJO0ISIAPp1QPSr8Uc35B15KLpa9IBnpHOToXRf8ysiXlrMhUg9OghdAvSXkgvdxqZfROqm8dfqIDPovmFD4nv4Adlg7hs3fABvDP5pzNl35r+o5qbzjgKiqqOcB9mHfvCaNp1+jZ7gRQBsF7xBJCjZbhzZT+Zf6LLGiA2thApfgMbOMVf1azRzHI+X1kffwGfIP9dCG86FRo0DeYAepKDb7+KLL565s8XBsnQESTMyIbxKz0Q2EJxDwnI5SggDDgjCWXgdZiCVRz54CIZxAxNBfGE4SV/ThJIhQkSnMe6DADFEiiyDCTNk4ClkKNzVc3l1JcU46gthRCWEMUaxYvA/IUtIMfhHCQYlI4/xRwnHtD2X+h9CqQGDxbQo65gxBWxaYUyMAcbDyAYCQ4i48OR6TjCmgUYpEgHOInnmnECYFAWGAaKfhJ0bO4ayEFB9KrSf4OFc4/xTTJrzCU1hTtJ41GAKpaoJmJ+QdcaP0GX3zgg3fhQpKYrminnkepip+4t6Ty0mF8YWpMAQasYPj5NuhZ4IL/SDD+EnIeTqiDE3hymuBKfx1yizeKhzozfbGNdAAfKmDDSFxwBa5bxEk/gBnszhA2iNY5zgdm+cyAwn9R9atAigF/yWUs64w0vJMnKdDCRbKXvAkEeD6IqMYVDahzFG1jPwTznllEzXFDeOAI4j6WOc6gxKfM6xDD2LK+HIbzFdIBelw1ocqcMCDt2JroXP4Z2UeDyJDOZAsrCIzvxnUYRDUe0gTnI6prSMKHAcIDelbqBRtIrvWRRrsTYYW3QP8xXMY041elGgdNYE9K3xoU+RYww5zhepQ+EIwhvoxfhGpInYHy3gDXQ1cpA+apv/6K72NebkX/3a9CWyyRjjG+SVMgv2I3PRhwLH6IZjEH2Rd3gInZcxygahq9PlXbPF2qBX6KuwW+im+tLcHBQchaFT00nMXWNv/tb5Or5PzzYunH4MfPOX7DCukUpE33E+ekvTQtq4IGVfyQaOJ/KKHEO/TXNkuUEfsDPDMYOnWGBk61tAwr+NlXmrsdPY3py37ChBDD7pD+ZrNNtCnxZYQl9mk6MJtIVXoBHzm+3uGvgLPrTYmBMitBzaYYcdVj3/+c/P39OgVwcccMBsOk5AqoL/7JMEQHXGGWdUSQGYc55xNqGvQl7j92mnndYzHSgRVE7pEJ5dh+dLzCiHa3eCUMIkJPP10kSpEqHmVA2hbHEfo2hC7K6++uoqTaz8OzGqHPabmOnMnVQ5pDJNvvy/EL1k8M05x7S1pIhUW2yxxZzw3mT0Vl/60pcaw+STMKre+c535pDx2FdKGCTGVX3oQx/KaTU777xz9aIXvSin0cV5NSkPwh7/4i/+Iqc2CscXdi5s3f/G4Ljjjst0Vh5Xb0nIVeeee+5saqA54DmEyIN0tsQo839J8FbJSMrbpZGV52nbZDV0lRSDar/99su0Vf8vKT1VUoqrN73pTdXq1atzSHMSXnlsO0Goc9Al3pEU9UwvzuW8UlJds369aGhSKmoyuPNvaaPCq0tcdtllVRKe+X+h82984xvnnKNtbUNjt99+e5YfaCopX7N8F02T/wcffHD+DviX/fwvvTUZbnk7en7uc5+bjzUnpGmUKQfkMToPHi1Ftkn2tpgOXHDBBR3l1i677JL1qyZ89atfndVV1ltvvSwD8bz3v//9s/J1n332adS9rrrqqlwGQErCu9/97jnXbNvc9va3v322nzU6j3Srn//85zO9ORf0Kmk30pLJHGNy/PHH55R5x65atSqn9zmXNGgpGkAP9Tuuo+EZyWiskoGf9a3YbnzJpGRg52NLsCFCbzryyCOrT3/60/k7XkMfd066r23og44WIG8j9TkZkplHlbpj2x5tl1xySfWSl7xk9vcf/dEfZR15UKAV6a0nn3xytfXWW+exo8M4fxN+/OMf5zEyPsbPMeiGboxWDz/88LzdvJY6Kk1+ofDAAw/MpiKiUaU1Qsa17dFmXCIV2Fj7fswxx2Q99u67754zJ+eDhx56KKennnPOOdWGG26Yr6d0QthOi93GE5M24Ujjklf4QDiu0O9ylQasFvACAu8db6HjFgqJ6c/x3FrVaIqwEMqmMjxvJS+lCB7e6DpEiVjJVPSVp7oJnjOukZTbHE0kiqX+9oz5wKqqVVTpYN5MAlbWTjjhhNkIBRCBIszeuLgXqz/TjKSI5FWjoCGeYdEMnrEc54BVR6vMAavPVpNEUaFNEWrnnntuLnoorSbCPXmyRbcp1qsQtTdlWGm0qiEyQ0oXuB+rBL36FS0pVhircMblzDPPzLQB0tmskgLasbomWinmV4vJQUln3rQh3cVrsBWBBSuPVjOsSiYlOdOW6Ek80tw0D7tBGLRVFjxISLKVMvSmiKd5b/VFyuKll16aoxchzmn1zopVMuBnV/bMlfoqnJBb4bZgZUWkUYsWASv/Vv0V0xd9KUUAnUsvRDdW2NGktEf0Y7UWvyL7AH+zgor3okUrvegw3ugU0WmAd4paw9cBDyanW0wfjDGasILfhGRM5ejIJuBBIlUgGVs5UtYqM/4nugCdkJNkcwnRkdLQ0KFUMny2RWfQfRRaFZkD5puonJi7dYggF4FF/pBxVvYV8BXhTP8qYfwjpUdKvUjpEiJC6M0XXnjhnBd3sAtEekRaUokoFExmSUtz/+Ba7tv9oRsRSiIJXD8gkiCib/EsUQrxds0WcyHanR4d/afPjcsgELEjJVOEmbdCiUqm87JN6M9NED1C51Gs2hvs0Bn5YKxFhEg3JEvIBzxAOthCwfNLSQyQZ+iuxVwoRcAOA2PlRT3ePEiPNf/KOTkfsOfoCvi8yEP6Ll5T2niLiWXpCJLfy2g1OAa7LqABcw4D1wQSArqYEwkjKYnSMxAM3lQixU3NGcxM2GqkXpSg/FJsORO83aLJGUSYhUBjNAppkxI2ynBC55d2ImSRAk4oS3eiZNUNTZNEo4SZPNMMjhfGMEUxgFEzxKXjaBwuGiOagshRFjRHKOkzoahC2CmY+s/YoGHCkCDyCkSv+8fQhFLrV840wtFx+tM9CEmkfPRyBDGmKLVAARPOzNAKx6k5JJzapzklDJri0uS0bDE/zHcOoiXOHqkHnLHC3805CiqnojffcMgyeBkl6MeYU2TqDpkmuD/GNqVVmgzlzLwl/KRFAP5EGadsScPhMKRMSXsVhh3Ki+sSnIRzCbw6Qr6jThBHeIsWwBEt1ZCM4dRRk0VahU+GIDDcpIKgeeH/6AgdMvakaABnJJmKjzlOulg9rB8fResht9D/qORki4WFRZJIw7fogvfgXcH3GPPkdxPQE3kM5LwUIEa+1CDyFp8Lx3dAOhA5zVlEDqM3TvcWnWERk/ygf4C+ZoTTPUrQV7yF521ve1vWdxnFxtSbLY2NtOK6PAs9y6cWehr5w/lkQZTh36Q304Xq9wB0NvoZmYW/hGxzfg7mWFwjkzkN6mB/qFGKB9H1YgGkxVzQV+i3+hGMr/7tF0oqmHvsKPoueUB2HHzwwfkNv+Z+E9AIm4zdJb0HbaIRc91vejDQV9BbJ6cC2kCzykA4bhSLCWieoxnMFzyo10LecoS3fbKX6br6C19mE5lro3ICBdALZ6D5zHlNntAfJgHLkjIoixw7Bru+MhAwcRkogHEv9iRi0JfChjHlFYmidThrCCxeaB5sgideRRnAoIAjhtPByrw+KOE/DDXgmcNREIJyPtCnJhxjk/KEYa5cuXJWsJewMocpugdjFEx1WhHMJeiII8/KkvpAIiEYsyJtNEoMI4VyGv1OOFEc1K3gGKPQiADTf5yBhBaByFEjqqO+eknQWKECDIkSxenEcdMNlJegHUaSa9aBuVG0wL6U2k6rdC2GB1qgGIrYkQM/DMwl0YOrVq3K/MF5RPBQeDgTGb3m5XxWrygyQTPAgGZIc+6gX05O1/CKerQqlxpv49hGNxS6ffbZJ99nKOQBdV9iGyVbf1jBadECyEMOHHxWxGMYWJzlIikp9ege/0P7DAa8FWwLxYwsJEMBjw1DHs2RRRRG/JsRELyudQJNLzjFI7qQnIvIWzqLhneFA7oOtBBGPrqjt3B0R1SCaCA1hgAPRzcidhUIxY/pBuoEqe/X0lBnMNItYJibxkL0hoi/MprffxY96VQiAen6ZIsFR/0cemTo9NHfPhnk9lH3w+IkmWUBgwPK+OEN9B9NlAjjmoOIDAs9OUD+0ddch8FXX2x2n6F/W2hpskMsppBvQKcaxLmxnCDbAQ/Gv4EjiFOmH5i75iKdBC8399UcElFq3DnjOjkE0BWjHu9QW8wcdg61X9CpKDT3hX+EHt8EdIhXnH/++XkhVxFjx89Hh8bLOC3RFv2KLAzbo8UamPN0TmPD6W8sLUaqa9ltvOYD5+Vwogeb2+FjWGwsK8ow8BwmhDZmQZiUQqSOYNQmMka/mEKaoR0GEA8mISe9CpPynwiQM844IzMRjgJOgTJsVsHoYJSEFMcD5lMSfN2AI0RNjlFBlJVIA4oSWKERNVCHVbT3ve99OVTbaq5nFK0wzSDI0RxlA/Q7AwTDtyqtTygwEbnFUWbs0Cja06xiU0AoKFbCQpn03apip9B14CyMgt9onmIrhYxzqBtdG/+4Z86BMjUi4FlCyKBR51/MubKUwVFDaTHPhxEixpIjlqJEyeFA5JwdFdAC+sWfpK0G8CQKFjqhfFGc0DKHJ0XZ/MZnRWVw7EhpLB3E7htfMI98gvnBcR2r8S2WN/BIShxlXJQiBbgEgy1WdzmDOOPJQHwZ8M8w6GzDLxlo5hylH71xzpt7DH2RtYyA0BNKWdpiuhBRtoBXbb/99tmBjV/RPzo5gehiDHQ0QPZZcEEbnIj4GaBDPA790Mn8r4g0cL6jIVFsZGZLQ80wL6VnGgcOIS8uILvqCwXGQ1pXREMA3ZfTV/oOvbJE6CmlzkKXokuTUdKFgo/QfUQWcjzQvRjt0pyllsRYA1lVRmS497qjhy4VNEXv5hiqg74XEbFoJ+Rei7VhjMK+oRPQp3vZLvi/uaiEAnC8WYAyrnTqpkyREjFXjX00Y08GGTdjjqZCf+4GC1zGl253yCGH5Bd2RMTYMODwRH9oz7l9b3nLXER/4M1oh9OM8w49mG/jgPOyq8G4hL6x2FhWjiDMXhV/E47AIOgjD7cOiqIJDRwtvLyL6VHF1IJw3VtEdzDiCKyTTz45G1aYIGWVoceRwvMIXnWqRlDAflamQrg4v/MGTArOglGFxzECGXihAEX19aaJQPh6Jk4pChmHxbRDqgLnToyHvpWHqk8og+hLX6AxkUMMFl58b1FjFFNg1L9YtWpVXgmjfDK2+wXBEKthrmOV0hhDLwER/5sHTeHJ7pnA0xhTmGqpGLWYH0JBtWpBGbUKyYlqnvQTuRPHM4StcjFk4aSTTmqMxpsP0Io5LvdaPYUQehQjtBz3IiVSypiUMOH7DCn8S30G20IBDlCsRXtwYAcdi87AoyN1scXyBkNPLSsOdkp43VHKyRjyBr2ReeRf8Dc0F/9zCjiPiKLgkxyc5OyJJ56YVxLVkbDyGkqjuTgpod4t+ofxE4EcDkErtfgsQ4wR5/9OxhyjIRzeZDtDwuIOoB0Rv/QcdCYKW8R2GJ544RZbbJEXyKCXHF7OoM8yZunv5pk39NRTNcG4WTxkZAVE9B155JFzauzoaw4YzgAwb+u6aBmBX8K+UTqCHlfXdZxbNEYsquI1cR0w7vS9iPbBQ4JmSohOCfmOn5XP1GIuNt1001zTFQ/H1y2uap3mrbnK2UKHNjbmpUwJ5RXqNqHxC729BH7BpqTrkAmi0NhYdBvbw0kZOk83oCUORtFo9qc7cXgOA3THPkSH+oPuhN48R4u1cfTRR+eyG/g0mc+5O66+orOGTtwPXSwUlpUjyOAyxsPBY9VQHZwmyPG2cg1SFXj9R+UUmS9MbmHLxxxzTHYQcLJENAiBIlLIs1KM/cYMGfHCYxlfBBxGRVEO5xbFt1xZx8TsNwixdttXFBbGzAEHPO91QU4w89Bj0O6Fg8RYSZeadqClYACEumLLIntEchEijHOCQP0WCiNBIEVM2g5FhtPIyhZF03bMilFsVTrO2wkEAsEQq05WPKWQdVJ0Sli1CrpHE01zgJAkTNES2pRfjb5ajAbGj8NQqhRniNVj6S/qRRFi+rsbHG8uCXeWfsDha4XUqiol1v9gDAlEr8wOB/GgCCc7gYdGGcuA1tC8VU7gyJSayBnNQOeoZmRT6EqFHN+wOmsOeFZGVKTyoDtRG5ysLVqgh+BxsUJbAu8KeedTw0+D/vG64FthuDlfOIKsMltcAfIVrZeGBgc4Wm4xXeAEKmu/+I7HiuoxvgxLPK1uVBp/Rl84gow9nkqui3Qk06UuMeg5u+k2Io/oSYx6jgB1SW6++eZ8fIvO4IQVOcXI5WBjtDXBnOdcozfFXDeXI7oidFRjKnJQhCl00m1K4AWcNsbddUp+UgKdkFuu0QT3QBaiFfoSm0SkWB3OHbyJjLdQ0qIZHHKcc+FcQyciwzqNgZIIom/YGdL/ROEYE3RgbMkSL8uwKKWW11e/+tWZIx+F8XEe44eW6Ph0EfoLWuEo0uhCGvumCeUYc1iyD9yXBf2yVEe/YDMFXaOvSIdusTbMRY5+fSQ4AeimxnFYHbgbXCtosklHWSwseUdQMH4dLrKEkW3SglDATkYUA4VHlhIodGzVqlWNXuFRI+4X42gSMkCJIAjV9bD6gXEEKCwRLVQPB1RDSD0ZUQFyoDHOEH4YTzhpwCTAzEKxjvsqUd/mWu5FCC+nE8HFYaVhjpQhYOz5rwy3JqgpRZQnihkPtugTBi8HUtP1pwEMYGGmDIdYcQSMmsPOGwYoKqJ/GOuUSFFQHI/qAInYYDzHSjMm4jyUVUolw76XsBAxEcoqh6CQV862fhgdARuGuWdomgMcUQSNZzXP5Dq3gme0sEpl7DmojYH+5WQxx9GJgpYixxTIpNT4tMplhcoqEzoi4Dh6KEvmf9CUuYUGnS+cjMMKQcoO+sS7KM1SHUMJ53gWleR6lGV0zcGpYJ8IJ4pY6UCkyHF24gveXmdVGI+KCAygiDHmW7QwF0JeQSn7AF3iYUC24FWlXLH6Hk6fMPrR7o033phlKoO9dBiUMJdEI0yrnFrOEGFYylByFd/hCApeo6CsuowBfEjk4w033JAXE72VTtpQvF1ujz32yDpOGKb0K/wQTZLBeLaoFjwO/2rpphl0CrKKrhRRM2RhU0mBgD4nV+IttPhCIHiC+U0HC4ev7XV+EeCkUchXTU5RHxbr6k7BEv5zzaAdOlTIWvC/xQ2OIJHZoDaJVqI06CO6CG0FWpp5FHQE8zZSf+kvaKbUFQL6X5QM+46+YTFWRE7YW/RZ6WHS1S3IskeaFk3pxeYy+SA628Ic+aH8BdtGI1PIGi30aPqbc7JDfS/HkTOCfQT4TwQjDAL2UiwOc5rGW7FarI2Y82SARUWL5PQE0YMx50aNcP6w8YP/LDaWvCPIQOt4OaRWCkxayqAJjDn73wpzafj4nzeWEshoti/DKpTIccL9uJ7idJ2EDeeNe29afXQshZQwZARijMHgHOdtGCrkW123TzAh+0QoIyBSxqbUM8ytSUjaJqrKvZpAnECEtHBoET8MUFEMGCPPNGUaY/RKzzJsn/Ku0Jp7oixxdKnLgBEyXt1j0/WnAZg/gUIgBWPRt1a3bBfRI6orik32AjqmGBFejGoCrHSoNYGADGWIU1OzCtIPo6PEoClAD/Xi0uYEoQroxL1wUBJEraIyOqAXzmmglBhDjiEKiHnNwXvcccflKEHzyBxnnHAqcjCKZvAf2jMfza9wAoPzU36ESlt9HVZA4aOcQcG78FHGEuDD+IHCu4wkdKJekUilqMMQsMomEtDz4QEUNnOpTlPhGG3RAu8JRyIFG62XIFsimow8QkvlYgu5E6mvQWdoGX8WzdEtcsOiElnYYvrAuVfqf2SlBRqLJ6F3cJJLWyVLGVqMPpECEGm6nEAc8lJ46zKZ4wLPBbwRrey0006zUdHTqt+MG3i+ejx0j3Dy6rNe9fHM7yjw7rhYhS9B3+1HR1GHkYwiU8lIDqFuMsdYoinXdH5jXerqdEH2BDqzAEhf52TkfMSjQi/jyIgFPBEpjFO6NR0e32ppZg30MV2BDoMPA73UW3ebdFxznZPN+LBRyswEeo9oQBFlFp/IA07FoKUS9GKOG9kYeILxsPhm4dt8t/Du04K7+7LQBWhZQILFWONat/NE66MX9186n/uFxUKOZzTi3jrZkS3WAP2Ya6LtjadxFK2uD0cN1wo7my1VLlwtNnCTJd0S46wuuOCCKhmqs9v+23/7b9XOO+9cnXjiidXJJ59c3XrrrWn81+Bv/uZvqo033jjv97znPa867LDDZo9biHbggQdWX/nKV6pkLM1u+9CHPlQlxXbmDjsjEVf1+c9/vkpKS5UYTpWYwMw/vZEEbu4X10tGYpWEVZUU6mrHHXecvY96SxOoSkZ/dfnll1eHHHJIlYy7KjGyKjG/KinleZ/EkGb3f/azn10l4p+54hpcddVVVWLG+f9k5Fbvete7qt/5nd+ZPWaaWxIWVVIqq5e85CVVYgCN+2y77bZVUgBmeqM3jGkSZrkfffYa4zPOOKNKyka+1vrrrz8QPe+///5VUlby9yTMqs997nMzZ12De++9d5Y+fvd3f7c68sgj5xzfttG0P/3TP818zPekWFbJCJkzR8yfP/uzP6u222676lWvelXe31xLBsnsPpp5mZSgOTTz7W9/u9pzzz3z/0lQVU996lPztmGA5yRDKPMP58MD3vKWt+T/XNO18YwkZGe31fEv//Iv1R577DHLN/AENLjllltWyQCYfRbtN3/zN6v//b//95xtbVueLRnnVVLa8/enPe1pme+VSMZ69eQnPznz5BNOOCHLSvI96Oyd73xnlYyzvG9SCmfP63/N3Iht9fbmN7+5+ru/+7t8bIvpAv3vKU95SuO4lu3Xfu3Xqmc961lVMvBmdRt8qt9xv/DCC/Mx6OgP/uAPqmSkVq985SvnXKNtc9uv//qvZ938xS9+cf693nrrZV2+Fx588MFqn332ycf4DP0nGjly6qmnztoEO+20U5WM8pmj52Krrbaacyy5e99993XUu37+859Xe++9d5ZbaOb9739/dfTRR885R7Sjjjoq67ueE01tscUW1Uc+8pHqi1/8YqaNkuc41+6775518o022mjOedq2ojr99NOznaSf/P6N3/iN6utf//pa4/TTn/50di5edNFF+XfgG9/4RrXJJpvMnpPM+PGPfzzz79r4j//4j2yXGfOHH344/4Z///d/z98114/m9ze/+c1Mx85PX/vSl76Ujwl85zvfybqb/9HGoEDvaOkZz3jGrM7Ytt7tBS94QfXud7979veHP/zh6qGHHprp1dHgJz/5SZYfzv/617+++vM///PZ6y1mW/IRQZAmX45W4H1PEyRv44mzysOTzBPP25/GKf8nnSHesJQm78CRQLx+dfBWX3755Tl8WLSMNx4IM5WnKh3DyriUrWTs5BVwq01W0wNCkfu5DyshnlManOibpnvpBEVo1RACfSYc1qq9fuGlVsdD5IFUJzU7rHApsCbCR52bVatW5Zz51atXZw+5e7F6YYVMmC7Pu0iUiDAJCMsTLcT7LlrB8Z1C8KcNVh/UXDGm9TBQq4ZS/KwOibzpBavTIod88irrx35Wtaw6RPpMGaLaD0TExb0ZE57yEsbZ6gqYK6LMpPCIWAkMQoPLHdFXohP0oxVIr4sXRhx56uajOW6lUq0f89z8kfYlrx1fE9kjlD6i9ESPWa0SNSRKMK5jnluZMm/Bua2i4Y/Gc1CgLzUxYtUD/XsOodCuqY6KtIhY0W2iDXzQipkIIrwDb1E/S0QUfiSkPmC1VXpsixYiJa2o4z0if3wPiHKTmizKlxxC5yJ98OUmOo/IIPC/FvpBHWjdynIbETSdEL1KNoOVf7qgemV0sTLyhNylF1qlx9fQGZrrd9zxLQVt0RGZKe1E5CO0MrIZxkUkXrwggOwSfd4L/+W/rHnphn4V5UHO1REpGkCGkpVNkI7lBR2i8NkPojvQRacxwytEE4g4cYx7VoRYZFMdUsSc5/DDD8/6oBREKd5kPpuh5Dnoj5yny0n1piuzH8hLWO40JFJLlH3Qh6gtukc9MlRENb1CDdWtttpqVh/GB9QgFIkD6nvJqoj6q3UYX3Rm3NAa2vAb0JbvGp0dPRgfv9GD65Ib9LWyiDmwlewDokaCN/UD9ySKDH+iu9PFWvQHaXRsWf0G9OhR26F4Q8xTOsowNaDGAZzwqDVfly4IARORMwVDZ0AzdOTfYhaa/zBWRIA5R0ieGkLSFiK9IdCL6cr/5jChLJiMUiHkpArbQ1yYE2aBMDAKhhIG7z/GtVSOYADCC71xB4Mo0zma4Fk8l/vj/BoEhBaoO+P+nEuOqu8EUpxbX+lPSrWQOnnufgtnFAYpvE7qkrQUDI+zgyGqDyhXHEQlXEMtIIyUUec7LAXBhtl7dnnmmDNQJISF6yNN/4SDshs4BhnEaETYaT8Qhip/mgKBdhQWF76ujk8/4JD0DIqnmTOcBMYoBAznJuGJVs0z9ExJQSecFLZFeHOL7kDv5hllgeOVYPrc5z6XjQ/8IOiHkwivkmbFsSI9UAqnuYcuGBvmoLnGIczBa5uxV3C8pDVKCPqIOj5AseEQ5tQLxaZfeAYOKTws7tc5GN+Rh9+Nh7kXaRZ4BIVYvrxQ7VDS8LR4Vg4l9TkU8G1pbHmhLhs4C4EiTMHCf9AvPgsMLM5O/IvSTsGWJk6WBcwVvBr924/zyP/mi/N2ghoMauL148xvMXnAA+lmFtrobfgOnYu+hZ9y4NAZ0RUdiIzDw9CLRb1+ZDfgXRR/TvpwFpD9HBX9poYvN+hnY0DPND4WFqXe9DJwOU2UFmDUM6o5hW0LGAuykF5vbpOPxr6+SAlq2XH2qVtp8dP1fe+kn+IdFlc4++j/5DhnA/0JP4mFM8cbe9vJR9fAc/AmtEF+sj84LdCga7o2+UcWco45r/tjS3BqL1foS7oufVOf6Ru6lL7TX3h6QF/RL+ip5YIlHdliATuMvcXJS1d3bueKT/aOhSpOHOljzhdjUMJYWiinI0sDRLv2oU8ba+PlmpyQZEjpiKRvW/hy72yoXnZfAG1xDtLn6EjmSSwgtugO44svm4/60TykOxvbUYGdRA9RTgOdkim+u/ZiYzY8aCm21MFzfp911lk5DUJI1gYbbDAbFp6UwxxaCGVooPSsM888c/Z32ZLil/+XbpGUhhzuKwQ1Tdrq4IMPziHDJ510UvW6170uh3wm5jPn+MTEc6h6pGOVLQmkKgmQnOaRjP+10qnqkJIhxFDIo3DT0047rUpCLqdZJOKe2as3pChJ5RC6KLS1fl9lE4JpP2GM+lP/SatLwm7mbP3h5ptvzv2o35Kgq5KBVyXG3XjNaWv6KBm3c1Ja0ENi1DNPvwbGKTGFHPZbIikDOZ0mCbbqrW99aw4hlnrXL4RVS+lyXfQqfS8porP30qtdeumlOe0vQkyT0lu94Q1vqH74wx/m8yelOd9TEnCzx0i3EPaYlNs8D2J723q33/qt38rje8opp8wJ/0Y/0hLMDX372c9+Nvd/CTxAmma/EAadFOA519eS8lDdfffdM3sNhqSIZRoreZ05gOa7hdkm5bm6/vrr87WF3ktzW716dQ6rL+9N22uvvXJYv3bAAQes9X/blkcjs8lIshd/JPMiBZdcJ+cDSWGfDckOma+Rv5tuumm1/fbbZ76YjMK8P34sVfo1r3lNtcsuu1TbbLNNvhb+F8dqZCQeWaYXtFh4kJvGgO6RFOtMD5o0i29961tZF/ObfkMu/fznP585ck0qBX3LeBrvBx98cOafR2GMybUYdympH/vYx3I6yCCgk4Vugw6lsuywww6z523b3KaPQsfwW9mEZKjP9GZnGENlCuj/UofrOrbxk14dY3H88cePbA7T7aSZuDa5/Sd/8idZ/zfOxx133Jz7CPuEDi0NCf8qbRY87JZbbqnuuuuu6s4775wtDyG9n/1gH6n59H7niOOWa6Mz7bbbbvk72tHf/epE9KFjjz22OuKIIzKvaAJesnLlytn0M+3Vr351dccdd8zssQb4jbELecFGvOmmm2b+XYNjjjkmyyry52tf+9rM1jVgN6JRKcf9gp336U9/OpcOcE00R1eK+2xb5xZzjh3D/g175oorrpjp3dGADhzpwHRvqZ78BnEfi9gaNy75xoh43/veN2skm7DyNdUIKGtOYCzqCcRvLRRJkwzU45FnzslEuDgPpfNpT3vanLowjkNgPjXEp5XbCTxMg+Gk5sE/zdTS6AV1aDhT4lqa619yySUDCzhK8HnnnVe97GUvy/VC1llnndl7pPj+9m//dnaiUaAuu+yyrGyFAj0MKGZRW0adGQ4tRm/5LNPawhHEwI9tFJRwzjGc9Z289yuvvHJOrSD/qcFj/xe96EX5XMYiaq70A8ZR1JJB64RD3Ee/jbFdOnTQLOcQpnb77bfn+6H4cDSVSgyHQJOjoW2dm7pcnL6Ui9hGsOMran9RMHo5hXsBXVGOOJmDP8W4mefmnjk5DNC12iwM7Lh/Dc/Az+qOTmBMqT1ljrgPx7/85S+fc3zb2hYtlDROUXwIfyRvY7umpgjHTgn1AMmX2OdJT3pSrsHw3e9+d2aPNfRbLpz87Gc/y3yOo5K+UMol11O3qslx0GJ8MD54mGahRP8zpD760Y9mHewd73hH1k3UabFARfGmT/l90EEHZSc7fQkvNb777rvvrKNBrbWzzz575kqP1jBjmFn0sg8eqYbkIDpPnIeupN5Z8FtGa9SjbNvajc5jYYTT12/j0E+/f//73896uGM4YiwwlOflGFL/MAx1evKo4NpkdqkLaZxCaLHkU2WziIyfBS1qJS3WEUY+nZwzyKIf/TCOXY6NDWTB1HfzVN23fm0odIWfdAI+EzVkjK3z+248y1o++BLaCkedho7VEyvBbrS44J7/9m//dmbrGrAF1Hm0GNEv8Bg1j0Lfp+tzNMQ9tK13Y++uWrVqNgiCvOjkFBwGxgg/CxmiFhi9vn4fi9AaNy75xgA6//zzq+uuu26W8TJkFfLiFQ7BobjufvvtN+dYk5zjwnYGMi/+uuuumxsvbqdIGsoJgy4UFCsEVqAwdEazFQEKyj333LPWqlUviBqixNSvqWBYqej2C8amqA+ebsWcKViYklX6L3/5y3lyYLCxys+BVmdmg+Caa67J90swU9iDidaF6bQ1AuDcc8+d4wgSURP45Cc/mRVR9MYBqEBZQN+KiAha1Ddoj6LRL3bddddZJWqzzTbL14776LehVytx8Vu0h4K/jHqC0yosehDREd5uDcMLw2nax3GhGkeQIrYiYmIbGjC/9DclY74wf41NKI0U0OAdlBpOR9Fpw4Cgo+CE0RTN+FtRV4Q3eAZYvRdJKKrDfpQ4znfRgeXxbWtbtEMPPTQbbqJ0LHaUq/1kuJVYfLVuMIqYi2LSjDJyvqRzRrpIO6vvTfPMamvpoOTc5KhvsbCgl5A1dBI6mAhudGDs6XL4Glmp0fPwEtvIYrRCFhs7uh0dbMMNN5wTgcyJKEoZ8CeORg7EMPzQTr0QeS+IEqFbkt3vec97Zq9lcYbOR+eJbW1b0/7wD/8w667kEfnBcUv/7AecfLEIxeASVSOSozy/AtFog94ukn1UEE1bXqdsFlDJwNJJEM0zciCJQAydrZsjgBwPfYuOePjhh+e5wZgtz7ucmv5gY/muP+nWo3LUi+aLhQTOmze96U2z0Tf07LDXjEGTLWbbJz7xiTlOYZGGbB+L7yUsCHNux8sL+oHzenb6OV4VNmX9PtrWudFR6QRht3Ai1yO55gNjhFbwHfaeBVCypn4fC92WRY2gOtIkybmkyQDKhcAUwJWPK7dXPmaa5DlHUJ0g+YLJAMv5xHKIHadmjpoU8srlcirKKv9YS4pHziuVf/r4xz8+1ypI45+v6zWEck/lGcsXdT454prfyQDK9YjUKUpKSz5XwHW9Yl2us9oH5X8gt1mNnqQI5eZ4NX/kV8tlb8p97gb3npSmfC39lCZGLqSozoecSTm2SVjl3HZFpRW81mfqlgwDuffqocihdt8K9MnVlT85zUjKaM4z9WzoC+Qty/eWy6tYuZpI8pvlCaORJNTzfsZcnrGaK/peoe499thjzusuu0H+6UknnZQLDYM8c8cmxpZ/15EE58y3NfBq+yTocv0qdVicD40pfJiUrExjj3nMYzIdoAf7+l/utDljTr32ta/NOfpq3LToDbzAHPKqYnzFPD/yyCNznQF8K8YIbSRDNzffO7UkePK43X///bnGFB5y3nnnzdbkUjMN3eFpSTHJ10NrO+64Y+YBw0B9AzUMXDcJvNzci+3uwyuY5a0nAyjn2nsVMxpLBlZ+xX1SjPK+dXps0QLUKFMvxOteyQffbdtuu+1ykVV11/A69F0CPaNJDU9Ww+9//I//kespKOSqeK/6eOqRoFH7J6Nq5ug1r3M2fxyvNpV5SVeI2hR4oTnaYrR46KGHcs0x9Tj0vzp5anmoHaagLp5CxyKP6E5qL5BzisbSJcgnNcbQiRb1D22jx9HRbA89rdxORtMP0Uj8rzaZgtL96FT0NXR67rnnZp6LF2688ca5bgiaoRMk4zXrjmoHtXgUdE81vuiW+kf9LsV76Z91qL151VVX5f6mh9A99Kdi3M5z2GGHZV1K3SD0ocCy38aZzMUz6C6jgHFFK8Z50003zbwJb3BvQL6SfUFPpZzDW9wLWY3uHcv2cHwdnkvtG7xKrRm6s9qAXiLh2OUoP/UJXZS+6vnNVfbWEwZ4QUoT6FHmL1uHnvL+978/607q+KAxL+RQk3GdddbJY0GesAHJJHKIDo6Gw8a0Db9iW+FVbLZSdvjPswxy33RBup0C2e5xv/32y3MBr2nRH8iMgw46aFYHMJe9COI5z3nOzB7zhyLUxgjoKXiVFwotJpalIyiYtAlIkeDQAYLd5MZ4MVhCgpKBwWIoJpeiXwxpk53C4FwEk8KCCgwiGs4Sx3Nk2D+ASXASYRqKvHJC2Y9ywFjmePG9CYSWgpiMQwwGkyhB4UFUHDaei0PJ/WBElNZO5+0HFGKMiUJF6fVMjEaF9hj9FGhF+fSTfi2V535BEcNQY4K85z3vyWMTv6cVDGsOPgoIBRS88QmDJrA5SNAC4aBiPTorBQImod85VF73utetNe6dgIFRJoxNOKDQqeJz/mN4N4Hg2WKLLTK9KIBqvK+//vpMy5RsRYQV02xSgikrBFsY8ubHPvvskx1bFJ8WvUGJMQbGhyOaMoMn6UPzToFBThQ8CE8wxhqFhPITn9H8tq83IRpH8xXN4TuMZjzN/ObQNf9856DmjKob0v2CEspgQwN4Hv6DPzLaKcPuG79gyDHwKDB4GtoyR/AVdNeiRRPMBXRjfuBJitKjnV122SXLX9vqCyUBCjeljgOHc5XcUTifw9y8IvNjjinsy2HPCMCH0atCoZxHeLWmGKjt5hTFkXxG42hfsUnn4HQIRwO+Om0GmmdnoHoen+a3/p2PTtELFuDwCwY+R4zGOc5RR19zL+QivkKe6me8RvFXuhAein/pc33PuKYbOYacIgM9lwULLYxywI/oN3SPUm4DJ8Lee++dDe5e0FccSQrgc2J5KQa+y5kRDkX3QPfD271QosWjjhGf9B0LBcbH/LZo0aR7WHjgMKKv03HwgJB/ZJz5TsYZA4ujZJyirYzzlStX5t9oYxQwxnRxdKk5t2ch8zgXH3zwwfwMHFDkHNqNZzanOKktMKM79EYnpBfU4Rj6Fn3Rm9XMFw5Lz0EXR8fLDXRcNGPcge6tn/tx2nYDfmQO003wf/JCPys0j+8bb/Pa+HH6rFq1KtPcW9/61uxgJDfwLONjP7YfHuoc+FZ9AWGYBQX3aA6gL3RDvuFjFqFb9Adjot/MUzLdJ52CXTsq0MfJMOMVTmu0tdggAZddk9qShHEOEfY7GUC5LoeQ0oC0sSiSW7bE6HOYsXDkbbfdNhckk9OZBE8OHxf6K73BvknpyGFgPv0WxqyYs5BAdWGkmEkvE3aYlIEcvq6p65MM+NmcVek5iUhzCGi3vOFRIwmTfB9Cm/WZOgnSNxJzndMnWmJouQ89RxKwsyGQTfBcaSLM1jv553/+55z/7Tz6S0isXPr6NaatoStjJ2Q9tgkpTUwm15VCC1Lv9FcT9P8wSEpEroVQpk0k5SiHiko9cj9JuchFMtGyZp8k0HI4tlxotGosbBdOL0Q+Ka8zV2iG55B+lgRcPk7aY+Syt617S4pd/sST1LmI7eYbfqFApHlX1jlpas7T1OJ/Y65mBhoU+ipcPSmb+T/0IlUL/QyLJDxn65UloyyH4CvG+fznPz/zzqTkZF6WFPRcjw29eN5khC/7Ggdt693IXHTju9Tqh4pUw0FAPiUlPqecOBeehf7xbL/JbOnc0oDUWvPSiLe//e2zL5Ugu9B33Jfm+GSc5XQWNUqk1OKlZDZ9Ixn7OVWBjFefhmx9+OGHZ9M+u8nMhYJ7cE/uLRmX1Y033piL0dJrPIv+UNvA/Y8K5TXvu+++nCKt9lzoURpZhDeqbYZnqN+gpor7I5/Kcag3vE7qOh1DOpni4PiPMTfezt2JX0ZDJ/hUP7yRfqN+Yp0+kkGRi9Ki26Az+kEUuG3bmkZGSBeW5hljocZcJ0jzpM8kwyr3u/mETp1HzRR6Fh3d+EuLToby7LWkkY4bxrwcY8+F1uup+mgSjYXepoTE7bffPnOWZniZSPnShKOPPnrOvFlODW/An/Ujutl5551nX2wyH+B1kWa17rrr5hRF/DDS8KKoc8gU12cL+S592As+7Ef/wdvmo181gexwreA36rtGcfsmXta27k2JhtAL1H8im0YB9IEHoSHnpiNMyAt1Gjcu+UZYcOCEMCYYTNi64U1IRPEthMGYkXspR/2rX/1qVuwUacN8MG37htPnCU94Qt6fUvj7MzmjJiWjmzFGCWEQ2Z8BRIipN+Q8lBXGk5oFcshDcNmXArRQuOuuu3LuMcMO08PIHve4x+W+IKg5w6IPNc/EecbBxbnTCfpPLrRiZt7oAj7D8SDXdSkIM/1BYBj/YMgcIxx9hAEBM6wh0w3O6zrl2GgcPfJSXZ9ibB64P42RQ5Dq93AMaarac8yF064bKMAq7YdAUrAunIatQOqvqV1Rvl0kDFQ8gmJb7mt8zUuGMWWDAGOsmT+a7+Yv56OaCZw+lEZwHfMQDeA9zseg4symSM8HlCDjjU/giZQSvIwS7jsDmwMUj1C/wbUpT+Wzta1tTQ1tcWCSr2WRzkHBIc5AJHM4xsnba6+9Nhf1DBlO3mmbbrpplk8UOfwan1PvwX/1+ws+Fw5P8xY/NbfITDVottpqq+wk4qxnVNxxxx35bUj48mLDQo5FMAqqxZj11lsv97VnwIvIf/cfdXRGAQtNDH16D/mjr4xB8BD1oIy1l1i4v6gpiC+SNXW+WG/OF84idUOMoReG0FPwJHqaGkOe0TnxImMXx7uGWm2ABrrB/xYUOQTj+GheqqA2iCK2IWNXrlyZ60bU913ODX2ppYP2/Ca7OFM6QY1M/W1+xZt+6Ofo1vExpuY5mRlzlHPmBz949AUd48Rf/dVfzfILtKU+leK++Jlt5CRncyxOW4gjI/vRuzgBFBd2nDlKl8Oz/F5OzVzCl541U+NFn5SL+/MB/hQLVegp5q+3taG/gMVQ85yx7413Fs+j5iPao29xAo4S5JE6V+7LdbzEYCkspJdtoewHc5OzhjzwW13WYV+e0gRzmt3s3HhA1LRazLYsU8NAnRYh3EIw08DnNCo1WJJCMbPHGiThkcPs7K+mwJ577pnDAJOwz6G80mDk9wm/E/qZmHYOG5bGI5RV7R+hrfI0hXE6JhnpORzMeYWNSkWTziWsUQijMGHnEkL2+c9/PoeNffe7383hsZqwV3nliRHN3OXokRhVfrakqOaUEiHank1YpJxb4Y3q+EghSYInhyMKcRVmLfxRP2699dY53a0OKUPJYM3pKs6rH4RRCteW5y1c13WE/ruPxABmjpw+JMGf06OEGRpXdCMNRipYhK8nQ2Rm79FBnyVFOqfh6O+AvjWO+hV9yYUVQi1UUdh0UihyeLVxlMYo5cK8MM5N4cl1uK5nlkvtOu5B6obnVeuoRW9ILT3hhBMyT5GSZywefvjhHOot7FlqqVBVtb/kgRs3aQzGWZ0u6SnSvKS4aL7bJnRcqKsQeSkPeIuaVMZb3rLrmHeHHnpoTqGZz7yTwuG+kuKT71vKjWcxp6XNaGjNM+IvUuHQZIsWvSC1y3wgE4Vxo+FhgBdKWZWCjPbf/e53Z/oko8lv88KcQr/JWMtp1uQZfk3WSbt1LJ6O55H19sMrkyGS5xD+LiXgl7/8ZW6+m4fmaaSgmYuRuhnpZ+Sifewrhcjzkv3m06jlIXntenQh6TJSmdS1oYNILYgUJn2kkdPug06EFwXMcX3hmet6VB36FH+Q0kLPOOuss/I1ySP9rq+M8zbbbLNi3333zTqUe5ESeOONN+b6L1Iw9ItUNX3TDdH/gPdIHcH/3IM0f9dUj+ZNb3pTrvWx66675pRWvJO+ps/x3GRcN9ZrKYGPqWEklU1/lCD73/jGN+b+9hz6lT4F6G65I2ibbvSbv/mbOZUZ1OPS93T1Jlx66aU5bUeND+lj+tk56NNSp9GwcUEv6Bfsc/zxx+e52oteBwG9h66DJ5Q605Oe9KR8T3gGmjW/Nfu5F7Id/eMLaokecsghWS/Gc3rN+d/6rd/Kz46HSDfzvBtttFFOO2LnjJpnTCqk8Zi/UgXxTrYF+dCP7toLxg790ZfJDrzQNinCeEfYY+SD/9lteDmZQtdBe8bpHe94Rx7rUdIcPoL+0Z37MleMOVoaFpNCM+V9KFuhriS5T2aOA2SbuWeestnwB/1p/o4C5BBZR7dAn8ETFhPL1hFE+BoIQsJA+M1xUQcmTSFRcwdBMGZMOAokZkMhwcwNLkWQg4bzKBQ3+9tH0TfGmIF3HnnKmD/DjOJEMXKMe8K8OYYIAIyHokJwBBhrlLAoKjxqUF4odX/5l3+ZDTWKkHvWP4xUhiTnjwlKqeJEcN/ulbB1vLxm+xPEJTApDgi5rPrMc6spRIEmoAmyMH4VB8RUKarTCv2kUCGlmrHreSmY6I2hMC4QMhQD10djHHXokcBAT+ieIsoQITD1MfpDUxQIue1qyOy2226ZVtFkP0AT5hMFjgJijDFvSvQll1wys1eLbsBz5A6bF+YTB7FxMSYMVLyEIWNumXPG0fgyMs1HY1lv5qd5jI/4HrW38Dbzl6OSgWPeci71MnZ6AX+kAKE5PEOBTM4mCqp7QJP4JkPMvJgUpaPF5IPcxMc4gswRCy7DAM2hRfKc4o5H4c/mHv7MSUEWUQzxcHMjgGcyIs0tvJHD3DxF1+YOR5H5qPCkhRuy3CdDwP7Bi13XNZwPXzYvzRvzgrMAfzY/fWq246sUfJ8aZdV1zWvf1QfxXHiH+3NufIHcNufoIc7jWgxP89J8DWeU7Y5zb3VHRsCc5qTxzPZ1LCcSZw3nULlIRa7jPe7NfXs+11Enx7Wj7o/7Y7BR8o2p2h4cMc7FseIZOH84g3wOwzMcw1DWt3ime8eT3KNn4XzwP7nlfzoI/mQsbScjLejV9ZoSHAHq/3nOsv/waot+jHz9ju7oN/it/5Z7sWhjY178zu/8TtZdzD90bV6qS0jvbQJaPuOMM/JcQDv0DfozvZrein7UYaLH0G3U/XJOzj40PEqD3P27j6OOOirPBXyADoau3IeaVuC5zHvNPMUb0CK9DN0rZu2TLtAPndsH38IDOBTRLp6jXpL/8IDlAAY7G4xthp/q71E5gvQnOkJX6v7Q4y2Im8+2B/Q3Gja2eIBxRRcCCNTdRHNkyiiBX+GRFn7JMHMAT8NXm9BEU/gQm8Sz4EtodFJg7pL19FV6sPFctWrVzL+jhbE57rjj8qIMWWle0bk570YBfEDwiDnJV2CcOAoXG2uFCS2Hpj5PhGQJPZZCkYR2mq+dIVS1DLdLwjuH/0l1kIuqjsBHPvKRriGZUnCk5iQizjnwTftIDxOGrEk5E0qeJsBsKKLQ6aRAzdzV6JEYSa53lCZEvl4y7HPecRK4c1JWoiVhVaWJOpvKlZhIx1SipFzmHOh4Fm3rrbfO4dJJIcupYo63ffXq1XNqpUxjQ1tJKc/h6EmQ5G3CVe+8886ZHnkUScnMKV3RpAkkBTSnz6gp8ciQ6Tpe5y3MOCkkOY/efWjuTd0gYYrS+dCwUHl0rqZCUiaqpLjn+lXJOJg5W3+QiiQM2/NKdZTDX/ZL25pbEtD50xwQQiwNVUqEOkFel5yMoMw/Oh03aBNKHfxK6sR8Um1KqHuBLzgvPpeM2DnXbVvbhm34SaRBbL755jMUNxzIOnwvGYM5nF8tnKS8V+eee25OL3jMYx6TXzn/ve99b+aIKvNzdR5c33Hy/MnjpvSeu+++O6cxkZvmlpRIaQJSkZLROpsqpqZDMtpyekgpG+uNTE4GcU6ZUddLyrb7kwaM55p3arnht1KfvGrfNdUiIYOEom+22Wb52fD+mKPR6DTkxBOf+MQsI/AE+5EV5X70JeHyydjJeo9nsd0xn//852d6qsoy5FOf+lROnTjmmGNyGoyUVP0W5/KdXJK2LKVBypxzRPrXQrRO/JMslKYU/fSMZzxjNvWoE/SLGkBopzyXcTviiCOynunTOZ1PGl77muc1TZ/suOOOufltPtAD6UZNoE9K3Yg5Q5Z97GMfm/n3UdCdzFs6plQh7d/+7d/y/O+l9w8C16EvxfNIuTYHb7vttjnpQFLA6GT1FES6mPpbw+LHP/5xrkMV55P6xtZQWzS2LeUmndUYqyPnt9IExnrU+MEPftAzpZCOLw2fPYcf0OfGBTYCORC2k/qj+GjZN/VGP8eL0SB+/8ADD+RalOyFqGm02E09zHXWWSfrkCeccEIuM0FOjJNfsndBbUu/6Rg3jfAV8oAenJv8R6Oes7yHRWiNG5d8k0d6+eWXZyIz8CZNN4FAEFFA7e94Qp1SpSCd82D+FCb/lUpOvZmoj3vc4zLzrysK0Rzvfy0mtloCweBN3osvvnjmzsYDjCWUO8KY44xjKu6xbPIpKdDx/BRJjiRCtg7OIcpgOJk0SrCJ9stf/nJO3SZ5zjFhprVRoP/jP/4jGwGUatsoAE2OPH1GaKMneaSXXHJJ7g/9gM44y4aF/GG1Yjg/1cVgJMhPl/eMds2H66+/Po8jpx8HAQEW96y4MKdUvzj//PNn82AZK2Uxw7b114JH4AHxaW7gH037D9OMK3r0ndJa5rrPBwzS4JUMbbVXyuu2rW3DNjTL+eI7h4pioMMac47j7I4afpTi5z73ubM1s2yvyzLOWIsX/rcIZIGEEu53vYWsN3djHpPvHA/hfLBogrerR+i7uRPXb2pxrPNEc956K68X12w6n3nKIWExR404MlfdHMaAhQFKt+2xv3o5CjRbqFADw7by3PQBcp5RSpYw7qMP3E+5r/6xCMGYJ4NiMSn6LfZbrKbfLE6pk+c3B5zn6waGqH6r37/6bOrEcBaQw3g52fjsZz97zn7LuVn4M7995xxEPxw2TbBd3blYcNLooPQlLx6wmPYv//Ivuf7Ul7/85exY5LSki9mHbmXBq9P5hwHHFBmKzt1P0LoxNrdjMY9OeO+992adOgqX0xU5iJoW/Abhb4z54B/qDaFXDtvoo6Xc1EjEl0I+cCzff//9Mz0zOhiPXmPi/1jcRRdN9tCowPnMQYLe8Fv2Ghqv90/ZLBi4J3TJccbhYTGDXTAJxevJAPySjDF/Qu8lq9RYq+8/qhaOoOBDr3zlK/OLkkYJtpj5TvaSFV7QU7+PBW6NG5d8o+xZmeNUIbApPt2AOTOeKUGOV7xQYUPGrnNRojopWqNoDHTX9B1z5x0dJ6yeUP5i8ilQHYyl/pyI2gqX7wQgBwIB3ASRLSZWqSRZxSHQCUdCNAxIChjmFPtNYyPgQSQY56FtjAsF5EpYhbYKxunmf55iDM9v58AIY6WLcGmKtuoGwsjq7D/90z9lQYmeCQ8r25QvtGVFXOFhNI4ZxthrIuEGYYYKAJsXjiWgOhlKbVuY1ok3iUZAa74bLyuXo4Dog1iltaLOwVlet1PjALUvWmz6v21t4yiJiAGGOSf3fJVsxlI96gXPVRDaAkXA9w984ANZzuGTVk8tbETEyDCNDkJm4pPmouta6KEAi95h3JpLFlhKntzU3Id9OBnIDgYhB4Ri8owiij6niygFUYZ0GIaxxQf8nUwI2c/Adg7OLg6LuIZFKc43UUdN0UsikKwui2xw//X/NedlfFi5Nn7GkQ7VLRpqsZrVaA5H3734o9fqMFrkYKjzMMYp+hEZYuERDdFxYr9x6o/T0OiXCrWjATqgaFj6SiegVavpcbz+06ei0sgytEfXpLuItuPMQ2fmk0h+q/D4SBntN19wfnLyhSNI8928dG1Re/fcc8/M3mv291vUnLcK+l1CEWhvC+Xg4NDqB+avReu4vigKb0yL30u5GVdO+lhAZj/cd999Mz2zdCHqKYrT++RQZyeWfRONbBFl501nHD50frLPgp0FavKVrGk6dpwt+J95+5WvfCW/Wc/8ZgeV9qJ5y4kVv0fdOP9FzLoPcnQcjqAPfehDWc67HtvaYlL9PhayLcsaQYngcr55MrBzXrg8dDmH8jcTEczstTYSQ8957XLAk+KW87oVBHMu+e/jhJzPJPhyzmJSNHIutKJo44I+kjsvlz0JlpznLLdaP8nRL5GEbs6hVxjtCU94Qi6OrMZCU186lyKb8qgD8j6TQM454HKqFQN75JFHcp6t88q1nVakOZ9zQOVuy2X/2c9+lp8tKegrkrI9s9eKXFxZwUNj7Jk1/a8/5JCjtf/zf/5Prr8gd1Uf/ud//udsPm8vJOMgjw3aVWtCTQj1GdTyUWDONtfU5/Lzjb97DqhtoUaGseoHSRnLdSDUV/D86ioo5NcWxFw8JCMz57Obw/KdkyDKeeDqbaBJ81vhw6SEzxwxPNCV/HjnTYp95leuqeaGuY6W1F1TO0g9B7wYjdlP/r2CjCWPaNEisOGGG+b6OvgpoBcFYgcBma02jdpYSdHMtUTQm5oK+Cne7OUQCkTjvQF1Xd773vdmmaR+mlocH/zgBzOd45mDIvisOUiHCN5vPrgftQNe+9rX5npt6n2olWC+vOAFL5httmtqJyjK7wUUdAM1MtSnIIfJCn328MMPZ3lCriSjM19b7Zu4B3VN9IHizGSRZydj1NRRhwIPP+6447Leo86ffqwjGdorXvGKV+Rre/mD5wEygfygyyTDOPeh5/f5yU9+Mj//sP04TuhjxaT1l/ojeCRdsBP0t/HD7zyLPldPBL2oTWMcyG96J51T/8ynqOtSgPmrjg69BG2+7nWvyy8jURekCfpQDSFzkd5IjpBf9Hn8IBlwee6gW/MILZJ19B+1rzTXQfPmeKfrDApjefnll+dr0/3IMy+YIWvpPvQsc8Y9mlf0anLPnKbbkZUB8+GCCy5Ycd55583WQ0OLvYB/meOe3TObt2jRnIwaMksR5ppxxU/0Jfmg5o3xRSNLFXg7ejv//PPzvCDL8HH8qoQXkKANcwQ9RW02vEmRfDoXOaDeGxpdSD7sWuYLu+g1r3lNvk/2CXlrTnnGAD5hHqi7Og64tntAS2Qo24VMNV9HBXLOs+FNaBM/+MhHPjLz78JjdFXSpggIDhBdCABKDyHRCQiVIcWYBgMZ51kIMKZNAMoUZ4Kij+O8PmWG4yH6B1OlFHqDVB0USUIVFLV1XCeHmn70HBh0CEDKpbEAx4chaiJyHE0zCGFvvGAwhPJo/DBqTDvgu2enIFNiKAgMdn2lP/QRgwWj5mA57bTTVpx44om54BhmwmHHSdgEDiX0gsGfc845Kw4//PBcxPTkk0/O4xqKFIceQ8P9brrppnMcAu6dM6lfGF9KkGchVDByDsIWiwdzjCOIkmTeGW/zyzwzL9Hfk0bwZgRjbcxj7qJPSgZhqgAmR5BC8r5vsskm2YhFK5yQJ510UqZvPKVFiybgV5QyPAkv5ZTAXwcBXkkxxutWr16dnRcKPiv+yXB4+9vfnovJlnIMHXP6MOgYdo45++yzs2wORXZQNB3jfBwFFp28tMF1zBOO03CemjM+o8Vv//uOj5vXDEHOeA4vc5DyaX5ROr25hLLN6cPYVPza2zw5wDyr+bj99ttnvcd59Lui2WQ9o4NzBJ+nKJeygkwyLuRFyDzPoG85ghjs+ss9MZpPP/30vE9gIfWqbjD23ibreRkjnlUf9yMHHesFGO9617tWHHDAAfktNPoSjAvDjYzXT4z25QyyiHPXPEQ79EfONnKqE+hBaJnexMGB7i1goUVjZJs3OTFybYuFB7RnftCrgM5PPxoVzRlPDr44n2fZfPPN8/3gK/5H8/gGp0xp4Ja8xnPF4qBnZZ8w3PsFR7CX14Brot9jjjkm09xSRfR56MzguafdhugFjmb82jgDPs12AEXtySrNggJ+9r73vW/FmWeemftrs802y04Vb7r0ApJzzz139uUdC8mHXQtt0gk5KvFML0ExP+il5BkZAvgv23FcYIOxk1yXnc8xVC4GjQJ0cc4fMHaxqLWYMNrLsgmBU/TQd2F0X/va17qGmCcFrUoMPe8vpFdhsvJ842xSJqSDRa56EmZdw2brSBNqoDzjgLC1xFjzNaUPCWkr70sTivknf/InOaRO6Hk3CI2WF62+kjxPdQGESgekLyWjMJ/XOYXL1683jU2/lAXBFP8WDhxIgj6nHAjpFcosbRF9KvK5yy675LDhxJRyClmEvSYGlYuTq+WQGGOmx6Swz5xxDYy5sH9jJ8UsjnMv0gXkzAvhl5rnvElRynSuUJpwZvsbV/8Jdx8Eco+TkpfPYUylIDiX321b+GYM0GHTf1IB1XGaL9Cb2gdJ8VjrGkmA56KESaDnNEnf0WJ9P7whGQFrbW9b2zQ1MNQOCN6SlLT8UgVpx/0AjTpHnE8qiqLAZH8yDHN9vDqSYZZTaNEwGSzFI45fqk1xU/Ieb0iGVU75IhvwEP2gJUM3p4iV893+UuqkUAmxF16Pt6iDFPrLNDTyj8wlf/2WbkEO9wL6+ulPf5plajJE8zm0oC/F/h/zmMfk9KVJTIVbyEYnQT9oyW/pi9LKe0E6Fb2TPkEHCl4QDZ3dcMMNec4ef/zxuQ6YAuRq8KjJ4Tr2wzukwwyjGzfBNc0V5/ap7iLdSRqk1H7pYXGP9K9bb7115si5QGflXEEv9GFlAfrF2WefnftXH0n1lD7060U9paXa0EK8ZOapT31q44tZlhLUJDPW8fxs0w022CB/V3/1M5/5TNa9n/70p+f0K7qXlEgyr8meW+gWOqCaPO495g+ap7OqUcf2kDZqO91QenIcP+pGfpH3YWdJmaPTjhpsa+c3z9l55T0sQmvcuCwaYiJ0EJvBD2O7G+TXO1Z+vWJzvptc5XnH0f7+7/8+v60ihIN7VgCvH1DeTCRFLzkcBoH86XB+cRJEAa1oagOpZSDnH9OVi9wNBC7GpcZA3WkBlCXFI53bRCxrE0xzqzuC5OSqG1SCQ0yO+I9+9KPcjJVPY/+zn/0s78NxFn3ye7/3e7nvnzZTlFnRX28gKeGcnEr+R6f6lmOI8rPuuuvmxglK6VXLhQIvd/hXZ3KEn//852dnEcWr19yow5uignZ+4zd+I88dDHU5KCOT2IxzU80OdOEtTIzr+cL8ZgBydKIpinb9er0aJYUB2fRf29rGuGHYlPVBOMLVXWty4tSBl6r3V55T7Rdv+IK6Uei3eiX4Fj5mQUYB0vL4pdYYrV4koHaR3+QGea2+xFOe8pSspNOB1Adk3JIdcSx+YpHHf/QqC0knnnhi1h8cF/tNaiv1OcaS+/ZdHUkOhX6grziOGGSKAavFga+pJxXym3MgFmeWU4v+pQ+ZVxYG/Ka/fPrTn57pwe6wILbppptmempyBDEuGb761/kZj/bBJ9Cy69rP//N5S1cJfMX8iHuwmGb+cIS6T3NEIV6LuLEP2lq1atUcnsM55N7JUAt4HIb2VeunXDTtBU6oeMEMHVE/mY9x7aXa2EjqKvm+HBxBbASOnnh+zhS26cqVK7NcQ0sW3fAii8Z0cHWsyLPSMblY7Rvf+EaWD+ZFOITdr8UD85wzHeIt3xYdvIymPMcoG9tHjSJ95ze7pR+9YlBYvGIH4kuL7QhalqlhAeFl8imFlCYGuyIpPzkEuhuk5wi7E9qbGE4OIU9jOvPv+JAM/hzOngRX/u1+77rrrq7XFioovFw4t+OlEwlHHQRC8Hfdddf83HKO5bILHw+4H6G1QvPtK/2jG5ISkEOs9blQQOGIV155ZQ41f//737/iqKOOyuHBIDRYPuukwL0PC8+alJP8PQnjXCdBuHBA+Lk+lArg+R955JEc4ikcUn535I4bd/0N+lEYstBhkE5Tp19hjlINwDgmhpNDjoUmCzfW1LtKSn0OhZQikJSZfO399ttvxbHHHptz3I2F+3d9oZv9QCi2kFRwz3fccUfuw0j7mU9/thgcQqSDPoS6ChWWunDGGWesOPTQQ3M64HxhTPGBZAjmlA/ph+b0u9/97tkmNdHnEUccsSIJ95wyKHQ/gC9HaHeLFiXQl9oHZJuUjwAeqJ4GGdkLZGZdbpJDUqTwpjpfEkp/9dVX5/+k9+Br6HcpQ2qnVJRklOb5fPDBB+eUJjJa7RK1bci0a6+9NvdLORb61nZ95hg6QugPIYsmGe6f/CML1T30vEAXobf0AynRGh2NXqlmmk+pePoU8DnyeTnB3NK/yfjJ9Zakd6nfo+SBsgN//Md/nPerz8866CBRjgCtBl3F3PV/1HVyfnqreh/4BB4RY6r0QaSJzRfkK30qoM6YGkRSd9yflEy6rlQQNZCkpXoGclAqqOeQrkm/3mijjXJ6HH1NXSlwjv/SoeRCHe5DDSV9AGiNHtnv8dOOXvSzlGBMpcAFlIlQa8snWpOCJB3/Ax/4QKZ/epm6oPg2+qzLu4XCYx7zmFxvTlrUbbfdllOFpUSyIdX+UreIrI00t9AJPW9ZS2tUiH5g47inmMvmzShKJtRBxpiXeABb7qyzzhqo/MYosawdQSbKTTfdlI3t//zP/8yTQ04uoeF3Ezh/EIVj1XnZZpttck6yHP5xTSjnVZuAgwDhAOIxeZquSSApAka4mPQaBYQAHEYQyG32nECoKgQdRqN+ImwxXs4CdQX6hZo1lOxTTjklG4xq3qgR4jlN+hDikwLP+LznPS8LaXTgu9z2bmBw6z9CXL0gUO9HjR40gxFTDDlf5O3qB0yQ047SoA9KMIAwc04ZDDKcKoA5ygkugT5sJww0tYIoJBguRYVCJpccDevr6667Lj+XOhEUFfdOWTUnjBc6RFv9KPQYvXOrMQGYKycUB4T7XE7CehJgzCJfnnHG0ccpoyinOgbhZJ4vGI4MRedH55xNnNHROH/iu/84qTkpA4QiI6pFizqCZ+BR6hvgMQG8lOOhF8jAJjmosLGixQEGHH5IRjk3HqnGzec+97lc52Nc8n6xYM6Fowuft4gEilAr8k4mcZj5X40DNRzwdPpQKOugX8gL+obxwuunzbnrmfbdd99cL4Nh4JnoNpxf/YDMVKPG4gqnBLlN/msWefQ1PrncHEHogWFl7tJBLA7RZfD/bbfdNutL9uk1t/zvOPsy2EK3ivMrPq0GHl2Nrup69C31gYwJ3RksQJA3o4B7KPU1jkM1gvAMepD6J+jJ9c2XuE+LZPQ+i3MaWuGg8ukcarjgc2hF//QDjgCObc4l17Igp0ZYv4t40ww0EPqp70sZntNLObQAGuN0x2MEOnCy4l3mDLrnzMfHY44tVB+Vc9rcJVfMUbX60KoF8te85jV50YET1H8lyA+OEufpdx4MAv3g/OwTRd0tmpJbbL1xgL5Nzpj/xpEjfBzP1S9QwbJriZjyp/Cvd8/UCYom/z8pMoku1oYUGXmX9ksDmfMWL7nkkuqaa67JqRfCytJgzjnfqJrQOOHF8VsoXVJ8c1hpYvA5r/Gf//mfc9qPEOTy2ETQ1RlnnJHTxIaBcyahmZ9NzryUOvntnlsOpVA+qXaDQA2cel8JDdQ8Z4QtxlgtZkvCNH9K55KCgEakxZ111lk57NfzJ+NirePSRM/P6hWEfgtrXL16dd72wAMP5Hx16Vf147SkoOQQyJ/+9Kd5f/Db9dCZfpc37rv95b3XX/+dDP+cDiScP8KnhRoDWpY/7xXiScnI9OtVuWplAZr6h3/4hxy6LLRdOqLx8urhpPTkfXrhu9/9brXXXnvl6zpWXjygpXjOti1MSwpBfhWn+SRtwdhOCr71rW/Nzh9pJWiyfv9ta1s0ofBSuSL1QVOv5pvf/OYMRXVGMrA61hiQxhO10G6//fbZdF48VyqUdA+/J0EmjbpJEwYh63Qb26QVmI/q1/ntuelL0lbiODyFHGmSf5r0F2mnZEzT/5PYPDdaktrjmdFBr7T3EnQyKd3Sl+KcaEgf4MPSoOgOUpbK6y6Hhp4iNUvf0kcGlUXGRjqz49XaeNpMerxGL5JOQj9Tj1KKo1RH9VDowGrQ2Y+eefXVV2cdehRgM0QdE009IvWgfLIR8BPXp/OFziZFVQpl8BN6Gp066nLSNT/4wQ9m/dNz9QMp/FEDSUNjZerQUm/03KgRhC6UKFhKYMPR63/84x9Xf/M3f5NTVj0r/frxj3981p3QilIieHnZN4vd0P0666yT7SC1waTuBe1LBZNy3QlsH/bUBhtskMu41M89ioYvmz+REk3eD1obtV8o7RIp1T7ZbosoIxs3LptmEskHlH9bbiesmoQTAe+/YNSImMGO2b797W/P9TEUsYvzBJGPolHGokaRxvlgohNA8iwJG0KOMCHkYj8Mwn4/+clPZp5icBCWnCDOp9jYtddemx1BzqtWwzOf+cxZB0e/IMA9g3O6XxN85cqVWVDK6w3nyWK1GDv9p9ClPE4MzNhjZu6d0FHLiKMMU6ufw7EUZ444vxV1gy984QuZ5vQhBbF+XDQ53Z/85Ccz3WFQlBvbKZOKQ4cTxza5wd///vfz+QMKBL7whS/M/3PIONfJJ5+cx0xdJ8o75rrvvvvm3HQCBhS1vPDCC7PTkxJCwOgP4+R5fzFArrrCrPrLPbhX5+V08nuU86Nt3VvpCOJEZqhMChj16NB9qnuljkP9/tvWtmj/9b/+18w/GVGxzUKJlw30Almm7ll5vmj4HGOOMaa2Wjg38FZG/VLjV+XzePaTTjppTi07sp7TJ2qL0JdigSaahQyFkfH0pv6xnQFc3z7JTV0Z+lY8NzlLdg4KBlnIZ7oD3fGwww7LBlwszCynRkdVv4Tu4TeZZK5ZxBwEFg7C2bHddttl3TucamiUkUXnQnv0Ms016W4xpy1sDfLClV6wsFbW0KTb0cXRkHtRu4azVbOQGDrhgQcemGsH0cHUaDTn4hz6Cq9y33hQP7D4FvVNNLRb1i5a6k0/h1xgU6CVpQS2CJrgrOBYQc/0a84ENppggD333DNvZ5vW+2cxWsgFtYA4cdkQYaOSN+wiC+PdcN5552VbxHPfddddc84/imZRiYPJojdZaJtF8HFB/SMvB3IdvMCLkYI3LXRb1qlh8MUvfjHXx5BLKRwtCe28PTHmHCpeRyLoXNNC/rgUB6/dE24pFFoeuFc0psGcfUV3Gu+ZI+cPIepSwqRmgdBRr7l74xvfmPMppRRJ+5H/LOw24FXNUj/mEwKbGE5+hV8SrDn8dfXq1TkMX78JoRPKKlx/EDzmMY+ZDRcUIuvVhZ///OdznrT+E964mDB2wgLl9utXtCLcXT6uMGBjIe/c64TRij6WjpeU4pzW5ZWxwpLjFaDChOXAS9OTenXLLbfkPowwVtCHwpkDxlgOOfoSQhi57e5NiLlUnzheHYZ6DQNh00EL+lYIsjQ0KRDCM9X/kZtqDgidTgxwxRVXXJFzir1OWOqk60qTcE3nEl7qefqFnF+pQuB+1aSRI+9+nTNooMV4oZ/xJhBmO0n9jr8koyB/HyXPbLH0gG7JXLwEf01KVN6ObyaDKX/vBjJeSHYAzyPXfOJz0irULsD7pD7jqcmAz7JgqdGm51GvTk0fegIZLDU7IPVYCjw5JB2MTHhsLXzdvKWTSA0n0+sgJ8lyqfehg0w6zydTyXn0AOijH9oq4dXkav6hUyDvpCZJg5AOL4VjuYH+ohbI3//932eenwyhrEPXaaoX6C5BS8mwzHPfGAHegG7pKOou0tXMbakneAU6fvGLX5z1s0HHtBuketABNXPqRS96Ua7vs+WWW+bv9DX6mObZkyGcj8NvLrvsssxv6EbSuQJ0NXo/PtRvH5Hx5fxSGuCJtZIBSxn4u1Qo0M9oZdqBjtlc0vjZn2w99og6M35LsTev8HEpRtKX0Yx50I3XNv03Dt5MzigFIBUTrbNF2BJ+sz922WWXnmVF3JfmmcxxNlnY68OAjYYXhw2Nf7g3djy+LzVYGY9xwbxEn2DOqhnbJD8XAsvaEYSoCOpPfepTuXYKgY2JG6Ao3GZy1aHmCUP5gAMOyMJEwWjHcYg4l/xChIT5Mq4Ju/nCvYZjxDnB5KKkmfSK7ilgjemZHOVkpqCNov6HnHbXdl31YuQ8E24Erm0m56BwHLhfhY85VhRoJBwxv8VC9B/hK8ebMJaHG04X2+Veg3tW+8b96md5uXK7PRs64Cwz0XfYYYdMZ2oheUaM0HUoJwwa9IShcyBSygMY/qpVqzLjChpw/XBG6Xe0xmAJQz/gHowRfPe738204rdaEO94xzuyA2i33XbLtYIUEj/66KOzs8j4OrdnN87qHagXJL/d83BmhYLbCxSvnXfeeTbXVgFNz64mgP/cY0mvLcYDNINO9DVDuE4riwk8KxxBLVp0Q8gMxh3e57c6f+Scbb2A7s2DUMIooOQ5Qx0sdKiDpjaMumoc8Xge3r2UEDwXL1CHhLOHLCuBT5MXdCIyySKAbSUY9xYPnv3sZzcaq+QUGUbRJtsYLzGGkwpGFH0u+oiMHoQ/OZ6sVlsqgJbwOY4LeuKk98GooTi0Z1efBOgWDLBhnBScKOHMpcPTLcIhjD454cBctwilALMXYtDX6T2MZfVIRikDOabYAWqcMNhdy3fXdU3GLv6EpuiFaAQ4BNXb0jecpSXoWBo+Zx71A3RW6vuTJOcXGvjRQuiWeCT930IxeiQ75guLxOxPer/aqaeeemquIUVPN74WcTkZ7WexFq9Rc8v+ZFU8d8ln6n3hPzyJ7YFOnTf2H2W/cYRy1rI/1JpjX3N8uCb7OOZuN3DkctySxewt9g6HrlpCanDhLxbb2Tbaq1/96mxzqfmjxq0FafuRdT4dFzzEXCT7OIbIQedVqL18CcKo4XnIVTAG+mgx56pRb9tME7Yrp933NClyKk4/kIcqD9exEfKWFJ+cOiVPWLhieZ1hm7D1JNTmbEsTNoeyqfshx9F9l/+7r15hd/1Aqpy8zjivcG/3I7xXLq6c90HgOZISkI8Xil3esyas1ivShcomRpFTR4TV1vcbV5N+ILRUGG9sk8blPqRbCbkVepkm8ez/wo3VZ3rpS186J8zPK2PlqguJjG2asRPqeMEFF+TXQAbkiwYdaq6JnhLjyPcgDFqocNQukvIj370OqWFe4e4ePYu6TMId45WMiQHmNDAhye4b7epj5/Z6W+MrnFPq28c//vEc6u56nj0puvkc/UBaIvqIFDHPgX7QQNlPbRtfE4KrppT+3nXXXXOO+aRAiH7U05Df36aGta1Xw8+kEfuOxyVFfIaaegMvxoPMBa+il76Kt5GdeCB5Sv5IX0ab6pi4Dn5d3sO0NzJO+q9w+Nj2q7/6q/n5S77s+ct6E9EPZX+cc845s+mdTY1MJDOiztIkN7RBVusfv6WrDpJKmwz3XN8l0nzoCdLCrr/++jnXWU7Nq+HV4PIdjam5NSzoojH3Nekmalf6rnZQpEJJy+pWd2QhgfaVUDBn1GJs0nnrTZkJuhidTK3HRx55ZOZs3UFnDb2UzFcfqX7updro4FFCQZ9JlRsXHnrooeoHP/hB9ZnPfCbXe5KieMwxx1Qf/vCHc5kGfGAQhD7unF73T0+TFuhZzBk2AHsBP3JN9TrLZ++nkXHSe/EmNCJF9Ze//GW+NvuRjm7eNB07SMM7nZt9J5VNGlTQJF3P/Q8C5TTMB8ezgeiI++yzT7Zp6Izkj34n25Uu8ak2mDRc9ZLe+9735n5TXuWQQw7JdWil6waP18gvdUw/9alPDTx2g+KnP/1p1i9cV9qq9LjwHSxCa9y4rBsDOPKNKS8mdC8o4KWp1YPYGF2ON3kRltpBnBrldYZpiB9jL7c99rGPzQLWdbfZZps5k5gAMSkGqenSCQ8//PAcgYJoTaJQBuVYRqHhfsAJ4F45eZocZfI1CXG5+ieccEJ2Ql122WVZSavvO47GuHC9MpffuCqMyXGDsaGPsr6UvsCk6s6Nyy+/PDOguiPL/hRxigEhIoc+DBqMstwv+pnzR348hToYBwaO4dWBuWOGCg7Kq0WjJYP7/Oc/nxUNRg9nFSeRfr/33ntnax6hL58cjeoL+a4ReIMUefzHf/zHfK1gvBQhTkpMPM7ZtvE1wh9No01KMwN3UuBeogg/vlAWAW5b25oa/kRRRs/qA4Vzux/gcWQPXo0vW5DAh/A0tRYUnlafAzjZm66/FBo+wCAvt3GAcPSHHkE2k0/6qtyvbBToO+64Y1ZvCllVNtvUG1IUdNIdvZ5VnZWQ4xYxGEv9gsGONul/jvfcDBP1HMvrLKfGEAuHKjn0pS99aaa3BoeFJYWg49zmc9QMom8bL98Zu6NYBB0F1CI1P8yDfh1Bmnp+6mVyCNxwww1Zp+sFz6/guePpp8vJEcTZxhbyfdyOILo1WcGGwTPotmETqVU1yGIpWAzmUMIfw86JRX7PxJkaNdpsD918kGbefPGLX8yf++23X7X55pvnhkfpL9vVGGo6dpD2rGc9K9sbaqSWdeXUsVUfZ1CwYb3koUkO6W8y3HzndMd39Y3GRvJpXBwbrS6jzDOLHWyacTuB4F//9V8zH3BtvEB9p2HGcxRt+cYMdoFwu6h3I9wuGeT5ezckhSE3aUFCQhMjzq/nFiLoVfO2SY+RXgWJCPPnoEhCYDaktIRwROlU7lVom/MnhTbnP6pLoybIfJEmVL7/pPTl30Jw04SZDSVUx0bI3qAQ+io1SfqVtDppUEIGhecfeeSRebvaO0IehUoKjUyMcubo8UG4p3zuMlzeMxvPq6++Oqfj6Xch42lC57HXF9LHYoz0u7zvDTbYIKeWOV8J+3uma665Jr+SWBqC125/4hOfyHUXhE0m5pD3i372Wxiy68Q2oZVNoevoQGqXEEk0jUYTE8w5umpiSQOT7iX0NAmBFUcddVROD9tjjz1m6xHpB3BdOe+BJDByfaR+kZh0rrURKRiJ4eb0S/RkjFvMH934itByYwhBN5MC9402Ac8U7tyiRSfstddemXfdfPPNmXaEnf/Kr/RfLwAf1xxLruHX+BkeRY5KHfFb7bqlWsuFjiLdSx9CMixWfOADH8jpOvqEHuFTiL2ULvKmE6TiqKkgteAJT3hC5i9C9ckSfQi2SX+RBqOuhTpMkwipA2S2VA90gWeuO5PW1S/QlhToSJ+WYiAlSjrScoXaU9LNQYkBqRDDAq0ak4CaQyEzShko7TMZgDO/Fhfuw9wAOlW/Mphup7aUmlX0JzpTL/monqfyBFDqicsNdIpuOtF8oE6smrDKJCiPoZ/ZQ1Id6edqzUgBDR7QDdKd8N5dd9011/9h4ziHkgx0YyUj2Ad4bKSbSi8M3bwbpFChGfq+MhB0/7/4i7/IqWb/9//+31yrlN2IN0vfZcc02RL9IPpa2idaPfbYY3P91LhnfJ+NE/b1IGBL6Q81Wz/60Y/mekhq+Z5++unZbtl7772zzc2OoQ9IVfY8IZPwjF/7tV/LJT2UpJAaxsZSr/WSSy7J59p9990zX2EjjRvlnPS939TPccDTHrXma4sAgiPI5THKvUREcg77gYmA2OQsE0IUKYqkWj7OqziWYldl/vkg4ABB3BwmAcqKe9Vck+EvV9KkV7RumBzsTiCA1I8JJ8FLXvKSnHvpmaPOkpzsfoTvRz7ykawcYWgmHuajv9TP4XzBnDhbOE8IQbUb1GfC3BVkHqRg8TDAQOSkqosQ0NccGHKBKcomr22Yp/xwTIRACGajYe5ydzGwyF0v4fmdS9/6n0MNjXCYcLxwCoUCBa6BDjiWKECYCIZG4Q4nXQl9Swmz/5e+9KXMmAkVQoRCFvnFBIH/jS3B5LlKOI9tjtMH7pmwev7zn58/+4F797z6Q9+hWX2MXp2DAFwuSgsDg5ElH5lBpmimuWssX/GKV2QHLiNt0P7AZzhQ0aPzMciMM4WA4xLNEJKu+aszdVIWG+idA9i9UXyf/OQnZ/qn0FKCzSP3T4HAbwh7c0DfRfOM+F8oMww6xzsGbS8XulrKCJmJL6oJdMEFF+Qxp3Ry4vQjUynreDplkixBO+gDDQbPoyxT4us1c5YSKM73339/nnfklRdOWIS47rrrciFO/N1CBB2CcywcRk3Qbxwn5iZZ41j8ywIJg5RMJ8OBo5fCbdyGWTgaN9CVengK9ZLl5JP7pXv0A31BP+Bo86zkpr7VxwyOYfS+pQA83Xwic9TkYqzhycP0hz6OWiFARpjDaNDCFllhDv/P//k/s/FIP11soH/6LHuA3LeI1qQP1kGO0+0sPtLT6F7sCfpSJ6NVH7uWPvEiF/yS4bwcQH+w8IpfoQv1YfrVT/sBmjWGnA9qn+ERdGB8Ut1LvMN3NqDtFs/rTmQ8kh2FRo0TpxF55HzGlH7DBmXzmB/4CQe6ukAW+Ol09B8OF3oSnccYc24Yb7IQv3Fd57PQ7tzOx3b8xje+kW0K++B37vFtb3tbpisL02Fb9ItyDuPrL33pSzNte1EOnZMtxQlEvhiTYXkgG1G/0l89O93OM+tnzbnZ2HTBTTfdNN8HHTj0av0W8yn0bL8VheasX0h9mB2kZhJdhJPKGLGLQgdZSLSOoBoQqElCkBBcJoZtjHmD1S8wZwNrcpoQCiE7L8cJQqaADbPqjQmY+JTUAOeJyY74RR1R8Kw8MYaahMR84J4xL4WHwdu9KNKIl2MG81AUD+PtNdlNAgzOhMCgOCE4PTBwjJbDIRgo5Z0wx2AVOHatYZlJv8AktbJguPsI549+d4/uxRiLosFcMBRKo3G2r/8JYWNOaDQBA3LOMFb1L8PEWN566635WP8zXDA7TE4UUaw2cFRiak00GgXnKBJWAKwOOA9hSeBwDBFCQetNsN39ECL63xsuCCqKFzrfcMMNZ/bsDdf11jKKHBh7hr7V4/e85z2LwggXAxw2J5xwQhbEnEAEUjg1CDC8grMUzCcO6V6NcwntMZCtuFIW8AVCUz8z8MxhCjKlZRIUZOB8tPJFOUFXaIpg90lJMQ89n9+MTUaEfsPjolEK0Kk5QBnyjOhS33J8dpp7LaYLHAv4BWVVwwspmP2u/OPJojrjzYnmnQUJRjseiFdTmsctXxYbjAeKp2c2n6xu01FEL3PQ28YRxPj0Xz9gdHlphcUF5xddjZcxgq08xxwkw8jMenHcSQBeQ5+Ke8N/OC7wlH5AJtNtPvzhD+fnJe+sVOO79JvlCrocJwb+TDaZt8POMcfRPeg1+pgxyMmEbi2GaeY0PqFY7CTIOXOC0W+hTxQCGrEg3Av0SM9HJyYf2RL4l2ckI5sWeumTHA2cTWSjRR9vRFoO0C/mHB2V/kP+j3IxnA2wevXqXCCfrkLnV1hYlCoHn2uib7YK3kHGRCR2AC+k+3GU4An4sLlhX+dy/5zpdGROdP+z+9A7fsquRNucXsbacWiEE4ae5Hk5sDlF0T5nA/phn9EP6f3sBU4T89F+bA0ZJGjUfoPOTbRojqM3z8vpjedxSrGfvTWsX2d6v2Df0qM5iDib6AZ0RLohfZD+R47pL3q1sfHdIqE+piPi9fXxWQiwe/W1sWFLohUvGFgs+4fl2bZaS5N6tjBuUmiqz372s0PnDSZmMSdfXK0beZjl9fptiqCpIxO/02TN+fxygJOyNXPF8SExpvwsruv6N998cy40KYfZcyWDNRf16qev1LTRz0khyDVBEiPLOdTO9cY3vjHXaEgCc7ZocmIoORc8TfjZ5x9nSxMz587WtyfGmYuMJSYzZ7saO4lh52eTl66YYWLCc/ZpauhCwVLPnxjS7PbE4HJB5fPPP3+2hlJi/rkehtpFsZ+mZlEnqHsR+ejGTe2D22+/faiCcOpyqB+kWHZiwnmbPOOkoMxcrT8cddRRuS6R4z2nekcKrieBNud6S7kZd0Ut0c0mm2ySi3XrB594j35985vfnGtq9NvMF59qf6iZIH9dzRM8IvobjU1ajaBk0M/yx6aGbjX7qLWmIGRSjPJ389S8SApALkyILj2jZk7hjeW8att0N0U0/z979wJt3VWWh59hO1r9AyJaocIolIukXBQEZGBULgngUAkqQRAEwuFiasBAICFoQBMgBIIgASIQA9UvXJoPTYUQubSo0FCK0kKF2tgCCoMB1RZGg4iIHd3/9ZvfeU7mt7L2/X72esZY4+yz97rO+c738rzvnIv+on/pDuuMsbGTgp1kW5yLvFhIsl7DYFc2tvdBD3pQGVc/8RM/UcZJE1iU39gL6yXQJ+3jRm1etmFc+tw42MUngM9+9rPHrY/XBDs3WptoU7YmWCn+R/635oz1XbrQOO37n24A+bIwdOPcl+OtQUUH53y7utHZ8Yea4LmsdzMPrrvuuuJvOh9bGT+xCfDKIrLf9E3fVNY8sTbhJsD6UBa7dV8f/vCHD9ZLmmTzTManBW5jy6xR+dGPfnT/7DeGNSftZ02WL33pS8ed7zBv/IA8+xOf+MSFrxH1N3/zN6VN+RnW1fEilWnhxS7intvc5jYH8Qw9LMZhj3znBQaf//zny5pB9LDNIuB8w4c97GHFB+f/fNv+C2Oy3fzmNy9jwZqL/D8+5MUXX1xiTrGA+/3yl79c7uMDH/jAccfOs1kfl23WJvnum7/5m4sNuP7668v1etwAbfKsZz2rtJM+tC7TGuOfzi93ftMpFrb1WSdZpGoaZ7ONv/zLvzxYzI7TlXMb/LnmqC37We1c0J/vrRpvAH5tAYtBTwLPYVHN3A/jxMmxwDbHkWHmpE9CBFGoX/jCF8qbrT7zmc8MPvWpTxWSwQLRX/ziF8vv3lTFEXOte9/73uU4gV+ef5nbbW9724MFbOtNsC5wZcwRV/VvFpK2uDjyRpBR/9a1cQrIgkW2LSzneCRTfueQv+Md7yiLgPufI4Fo42hmn2//9m8vbyMZhjhFjItV6o8ePVqc3Rw/zcb4MTLehHe//QU/OXUf/OAH9682GZA+3n6Q82pH8hNyaRc2pAaHgJwZT/5nOBkDzh7CkeM8zYbcc55ReoUDob/m0WeLBlKKbuPETSMDZBo5qQ21V/t3jhZHqieCDs9m0VmOrXGi/+nHtr3hZLEhXTIuMEigcMIJJ5RF9GfVh9u88XHobp8FICFqtMk73/nOEnRMO2729vZK4iz//8iP/Mjgq1/9allo+Qd/8AcPHF1k9yIWJF3kFp3J30OU53uBF9KhDQu78gPavhddJjnmWekkb7KJw7/LG+KPPvZZ2/Dn+NX8vllgsekkD8gqssTn7/me7ylEnv7cVCLIW4mMs7TNJBsirX5Zihd3GFfDEKKVD1kH54d94wvkLYhIEON0kWBXIseIlZAq08Bi5xaxFvsgZvI2PYkNi/UjiSTvyDS9TCeJJ/iHtX/kMzJIbIlc95Zfb+hi4yw+bB/kPp0s2SEZyMdyXn6gzznXPNtrX/vaUqTgnPmOT3/55ZdvzPjbNEieezGKttK/+i72cdVbv1j0ECi7U1rWKN1SwqV8uum7/V+nh/Iz88xNG1IW2DioZQHfSc9pP6WHpqyZ4tMYkzL9SzmfaR/K41aBRlCPW0jMlCUl3u5PGaD7MqXO33FojHgpH9fWyh6VDSqD1UZKFf2unFbbNw5pKXc855xzDtYaWDaawVnurYZpKZ7VQmv60RoI9guUi1ro2sJv2mUclGWa1qVUXmmn/jSXVhuCclGL0ZnjqrzSvkotlb0G2qwJiPb/uzEylU1bK0F829vedjC1bxwaZ2r/0zEow1a+qMxSKSM4lyka00DppjLWQMmzsu55xti2QduSaTLguU1N8b/+tCnbtSltnWRrjHApeVX+akqHaaJ0BL1joUBzwC3eZ1O6bExtCkx9I/cWSrzkkktu8oIXvKCMI/dsawKpsg5MEziUsWdxc2tw+OwY/1vg1XemsSjXBnrWfPxdkqvDiugiUyPoICX6dBpdFHtj+qpye/LOVlhIkgzUoGtM1wV6k51X0r5rYF+bQKJ8pntNczZd9LLLLivta90K37VtwCjQX3ymwHnYG+2rDJ/9Af2Va28K6AjTBK39Udtu/ojpFjX4PaZRmCbtpRY1yKV1DdlKds7UXFMWdh18FtNa+DrayLQlfpI2NG3EFHXLA5iKyOceBW3LN8zUeGPcd0C2+KmHCXwt0xNNJeFna0frmozSW2TYeNMW1go67IieEh/wef1vetSiZcG5TbMHfpprTAv+zh3veMcSX5i6ZhFoPpxxYf1TMQ/daZqtsSAeoIfYOtP8rBXkGAvuizksJm0JCFN7TTl8zWtec7B8CFtnGqVxZQq+KZQWss9arNPo9yDH+Ms342PR887JrxTb8jP5oeKVHjeGfq0XEl+nj9oTQUPAgAuoDECdZS2butNmgQFMcXC6BObmkE4DczoZAXN/zcdEQnCuVgnOGyUWUIqcRQuCMTZIEW02i3LpAuVGybgmckggyJFf1PlHwRxdfY6gYogtUMahM6dTsCH4dB+cxwTVlLd1XSjESe7RcWQt80IRhgif+u0izsfYPP3pTy9rDVDq9du6EEjDjFE935TTwBhYJ2hSUE4JlpAS1q3RHu7JubLPtEBcChoC/Wu+8yr6dZPAUUuQQcbMMUeAGNtnn312CWZtPk+y2dcbITgG2TjZiBXrefmdHloVcTwpjAPji9yTc6SP+7add955ZXP/1i9BDHkOb3ayML01yYwZ68T4zrMiTBHWAgRkKgerx3aDnhFUk13rbADdV9sbaykILq2l8OY3v7mQGm1C3v9sMJA7awWxKbsGekcCBpkm0UDvcNoFTt7Sye5q12n0O4KE32SdCLDWhH4QcNB1IexcZ5YAatmwwLW1/uq1W+jlmgjyLN4Y5C0z1lyziCsCMmBzyZh2o9OsN0Uudx1Zh4tuprP5c5JIfAm+FFIfuWZ9OzKTNW4Ew4i1mtDlcwrG498Yx5Et3226vnf/04wrY9R6W5LAfERv9rvHPe6x/+uNgRAQsxhjZHAXoD3559ZRDSnIx1w04ezckTs+sJhsFOyvv9sQX9AlbJG+lJzzDL6X8LfIOZKUTyhZyEfWn/xkz0kv2c8zOoe4BJFqsf+XvvSlhTScxJ+eRg4Dx7AT9KV4wHglb+6L/vSWSWtzbaKO3xTwOeJ30F3rTkaRgn5rbeZnmoKjPM//yg2V8s2LlAAq/TOfvr7mqK0ZdGVO8D3vec9SImiNlXVAmXcz6A/KqK21YGqYEl1lhkoUu9Aow1LG+nd/93fls61RjqV039YY7v09b0DWI3Id0z8uuOCCUlZbt8siNufUpp5BKXfjsB7M728UWylfVtpNJlJi2wza0gZ+Ny2LfNTnnHRT5vvud7+7tEsN0xUa43+wn1JX0+ZAGWZ9DlNfzAEfhpTJWlPDtLb62GGbElXP6LP1i0xZszZV1nVKP7h/pfONs7t/tcmhFNI5GieuyE0TkK2tNHIdm7bzzJGphz70oUXn9Jgfb3/720vJtDFtKq7S2+isftvezRSdSy65pOgmZe7K4Gucc845pa+zv2mzjmFvgibALNNa6Rp2uD7/Lm1nnnnm4KKLLirThU1fMoWia79pN1N8TVnP9Am21bpl1iNiX+l701r0Y/vYdW/W4fj3//7fH6zJZ7PuBR8FvvKVrwwuvfTS445hU//kT/6k/A5NcFimPfnNc3/v937vcfvv+mbavDFpyrr1CuNr1RtdzeczfZz/Yq1E05kzzccSBU2we7A/ObbOns+mpOgT5zC1fxOnhvElJ5mWo22MF9PIrIPks7jBOlRdiJ4zTYceNDXOOO8692Hczj777LKkBH9S/7/mNa9Z+Po0pnPxK1zP1FrLJAAd8fWvf73EOU2AX+TuM5/5TJk+armLNsiD6VtiOTEVP8U9mwL41re+9eC+r7rqqnIt9kr/06H1M69rMw3MukP8WP/zY615qf17jMfHPvaxAz7A9L/nP//5pX/rNl7V1lcEDUGy0pkGJUMk61NXWEwLLL3sNFjZvl1uPAreQCHLoQxZeaCMwDrQKKqSfQm87luViuom7aM6pgvK+a2Sr4wRiy7LI5PmlereWFVXuAT2Swmm6y6qisG5apii5NX3jVIrWdHG8SiVCbJWXjeotBL77RlMDbMP2Wic2fKmIyWdyjun6c9AxdEVV1xxo6y1LLcpPblX7Ybxly3I27aCURVBgG0G12pfpwuuaUqFaozGoSjfma7jubH8qqHIgGkEXrErkyebMQ1k+JSpgqkEMiIq3tp9c5jhWekXUzRA5ip91WM+yB7LwtHXKtpUK6p+6LHdUIGh9J0uSyVLoNpA5YXxZOqEzHkTGJXKFn8DOpRON95kU3dJ59RQ0cIm+8ufMLV0EVCRKEsuWwyynt4gYyq1cng6T0WzSthNg8pmby1ln4BNZ4vj85h2YtpGDc9K39Ro/Pzyl99oypNqzR7HQD74TKoYtLXqV5UE9TjUfvwc/qWKIX6I13KrJjIFWJUVeQpUK2cKCh9HpQVs4tj2bORiVNVS7lt1hbe88jv5WnxT1Rb1cgQ1VOD9yq/8SqmKpN/45tpmV0DPswN0PIiz+O6LBJtBd/HV2CLTs/jHR48eLe1uavre3l7xj72hyjQub1pug8zTL6pXVTaLhcgGHaOvVT4bK44Vi/hfvOGNcaouJ8Uix0DOZWbAE57whBID0X/kLPIZf7bHaIiX64ogFV/r0ld91NEBnUG4DcgE9xTMPFMMGCbTmqylwhGiICZR0BwQRAHDYV4nMsT6F8pqNwFebY6kYJSVLGZtjhqmj5n3SkkiDayDYxqHaSvmkVKkSAfre9QOu/ZOiTal2V6vZxboW8r2jDPOKArYlBLT61ybw+aVsZ6FA6KU2WeOCGPsde3KLT0LpW0NBX3D8Ho14ywkoef1+kgBjnYKEDscn7pcEBmIrCIH4FmsD2Xu8DAFUpdJ+yuA6kKOJ1/6Qr+6J2WmPusLissrdJGkpg54bgYAkTZt+a0SVk4LeFbtwNjV/X/Yob+f8YxnHBgDSADRYz5ox2yMLH1ZE9g9tg/IBP2Z9S4449bECuhmyRZTA0wPlDBBPCCCat0cIog8CKgWPXVgW8DHETSnPUw5XgQQsPwbSQPOrT4TnIUsYbPYVLZ/06AtyIt2YROt44FQDOhsbVXDfrX99dk0OOAXIJLq9fB2GdrG2j7kQWILAUkWjONMFeeD8An8lSRKAos/jgDiA/EZQwTZVyKJrAEfomsqziaBfNQy04YxgxwQI5jKjzDja5kSXcsj8Ovovpe85CVlHdFXvvKVxSc0fdFSFKbd7RLo/IzRZRBBYkIxTOyGvhE/INWtzYNY12fk25QuU/ElJtog3494xCPKtHdJXwld/r7kt2mRR44cKTGT+Mr6WhLmyJYLLrig6GrxFj0rhkGmIpwkpMmA9YP0PwKVLE2LYbLpXMhJU/AlXeg3sZlp+6ZtR+/1GA+xLV0IIYLWhZ4I6kAGjoFWV1qoUGlnfsZBpcn73//+whhfddVVxdGQDWPgDPZxYNA4VNdcc00hk2TZVKmsC5QfRUjBQeamyqB5Llsb5oFTZPa1ho7n/vjHP17IFmvpWAfIdwiRGpQ5489hd16O/SjjOQn0rTnTJ554YnkOToN7x+JblNn9qPyR9TPn1VoU2XynkklVFpLIM3FirENBKXJuuqCtXBOJknar4RkpbYRLoJ2ty3Ove93rwOCooGIItBd4FoaEozkMFEwCYIZnWCbJuQTLWH73Sd44XdrDcQ996EPL+iwqoVQGMVyclFTMTQvrchgbwEiqKEK0zVNxt41gOKNvtLOtx2IRmdo12TpssFaCKkJVGxx8wSP9FiDmOf0CI3aWY81+WremJpg5XzZ6dVb91WM0+ATsYTsxpL9UDav2EMjPa8+XgciKexVIJxkICAnBTw3yVusWx5Erf/kLfAO+I2zi864SsXXawVj+rd/6reLb1XZPtQHCQ7JOpXkCaWuR8GX4ZRJJAmZtzB/mr/DbwLl9v8mgl9IWXXj4wx9egnr+Fx9THKJN6LQaZBFBjvxRKWWBYL6m6ih+raQln3tX5I5e56t7djKg3eI/Lwp8NosgmzWAcAOxmXb2FxEluWxNJ/6yl2CQ3S5IbiP87Me/tvCyqho6Mmut8e+jg9gy8aQ4FHFA90gk0rU+0102+kisYQ0hfj09lnhC5Sff3V/yJKFiMw7FE0jrepy2QTYlqelCsO8ikvS7Bsl1MTHoX5VU6xqnPRE0Aox5Km8IuwoGg20cDEKZIwG7wF15H8ZYRQVgTgX/yupGdTxFZjqD6pOQBIwkFnhdYIhlJBBZNdynqT0hHWpwhkJeyPpQNhSRzGDOQ6nJvtVK20BBBiEvkBMU7LygHJEdHFXlmxbfYzgMRMbTdShtitFf0w98n8Ut3adnMGidy/MKPvQ3A+E7rL7zuW/HI+9U0WDunb8LnGLMPycncA0LxsUIYJA5O5ka5n4YpHFMsvtwj+TZ/QwD2WKIOFWcLM9G1p72tKeVxefIKyPVnmJjbMjaxSCNCrjtiwBS7sqQMFDaR9/vGji/COL0r/5ZZ1bgsCJOTY/thiBHWTxdy0GuK2o5v3SKNxL5KwtuSqDvOc+x22QhzheduMtTw5YF7alqw6K/gg9tTMfZTOXTd5JssGljk8+VCgLPwQeos9x8QFVndHUW4WUr6yQQu8lG8mUEpuwp348973XRMaQdVBNYIFqykD/Ap+EnqRZXzSA45a/57E2A7QWStbG3Y6pIQA5BPZ43bWznfpBgXVVLfhf4q+5R+e1NTNrIosE/9EM/tL/XMfAVjTMEkcpt5AByQpWV9kSkSVI6567InfEpVhI38MX5U4smgrQnskRljpkNKrVM3bMh7yRJ9QmCTuXMMJ+/hlhIpY2qote//vVlCpjlGfjdZD8vy+Cf61eJWWSTmEg1mOqhLLCOXFWxj1wiP+IydlEiHaFKjtyrt85JwEqoIIjEpaqKfKarxTxdciNeQnjRce5BBaVrZ6mHHpNBHKfNyCdC0bhfp77S0/3WsT32sY89WNCwcQ7KooqN0W/Gxmh87nOfK4uANY7CjRY3tsilxfKawXrc912bxeScy300zkVZwNDCYetE41iXRa4aJXHcvZ566qmDL37xi/t7HQ+LLWs/bdEopfJd4wiWhfOykOL3f//3Dz71qU+V34JGoZbfLEK2t7fXuajgtJuF9ixAqD39/23f9m3l3i3AbCHkj370o2VxN4s1+/uRj3ykfP+Od7yjLIz2whe+cPDsZz970DgnZRFlC2A+5CEPKdvJJ59cnu8Rj3hEWXTSopK///u/XxZybox++dsY6hvdU7ZGCZTFt2s0QUuRo/a+jVM5OOusswZ/M8HCbBZ6tmiqBSzdd/tc2R72sIeVxYv99b9FwPU16PdhcI/a52Uve1lZUPrP//zP93+5MZqArIyjxpEu19Cv+qS+j13Zbrq/UHgTGJX/n/KUpww++9nP7rdUj3lg8UWLrTfOYFncHCzC2O6DftuezUKgt7vd7cpnC81/+ctfLv1KNzVBYNFxFimmvyy8bkFW+zbO+cHiqnSVBXx9b4FGdjq2oN8Wv3m5hQW9jUF6n019+MMf3rnvJmx8g5/df7kCubBoa2xsE3QdyAtZ/KM/+qPiB7HFtV/2ta99bfCWt7yl+HrOw4+j5y1gX1+r344tJM6vYgv93wS5BwvrXnvttaUNTz/99IOXYVg0ml7P8U2gX14qUi/I3QRUxdfhT/HJjPlNQBNAD0455ZRyj16wQV/lnrN5nuuuu668JMWzk503vvGN+2e4AdooC83amsB9cN5555Xf4k/s4vaABzygvNjF59vc5jZlUfFlgd35xje+URZ1dp0mqC/x4de//vXy/f/7f/9vf8/p4Djn5ivbxA7Z6CDn/9v9F++4phjDi3Q8L5n37Le85S3LQunkjTx8y7d8S/GF/G4Ti3VtjhXDeGnJO9/5zoN2rTdxmH2NuTe84Q2Dm9/85uV7cV5sco/R+Ou//uuDWFAsLAbS72xJ3dar2vqKoBHA0Cmdk8kBf5tBVD4PA0bWwoDKNFXCqI5QRmdxPMyfygnTorI48qjzNfJSStxlOGUPZEBVUKwb7ssWaCcM87B1i7CeMrIyg0r6lUyaBuRZsMnaRfvU5ZPmwGbNAhVI9p12Wl4bsir6R8ZAu1t4UNYSC6/yBkOOHdfnGHp/lU9i0LHqP/3TP13mBpuPaw0Kaz6p9MLcZ9PvWHxlnqb0qbLxzLKM/mLQGyVa7sd3mOBkHLWp6V+mZAWy2rIAyaAGzus+Ipuj4FhtL1uiCsWic11oHNySCUhG1H2653zugrWTZKCc0/Off/75pS0bh/lgDaA2rE2RDL2KsFQQjRtbhxH1OGqPqx6zYxdl6bCCDjLFwdpAbAmdIcOpegAap7noTRUFXqkbXUmfgerbjCv7pDKXjAzTaz0WAxWsstOqudgK2WxTqjcN0RemHfJJgM3kl2TakqnhpoSzySpjZczZbtVAsuSxafbnD5mWAbLnKjfIrWx9j2Pgw6iWMqWTT6DCwDQwPpEqK1Ng+MvWW8l0PBVB8RO1syoHU2tUwAS1HR1XobwuuPda90T+6CaVPirEPbtn40fWEAu87GUvK2MK6EJV2yrKrY9Wt8WuwXiMTyxuUBW0LOg/NkZ1oGuJg9ge1/T9rD5I7JK4yMYfz+b5nN+sA59dU3xifU1/Y/OMJdVC7CL9w0aKS1QxWZfS/iqZxDyqhGwqgug7sZYx1rWumXsThxlT7DF9ZvFy92ndLuuszhun7QLiy4CqNW1mOqA+Wwd6L2gElJoyUqbWMCx1+W8bHAjTwATDDJfyc2SCQSJIVuqKBADGT1mYgdgV+EWBmOdqLRVTpIDR24QpNO65VnKMj60L7j0Cjyiyn7V4KDEl+0o4tUu77FVZbJ6boTNIpkXukXJE+pinb10iSlQZpil71p1wfc4d40zZUsLZHMuwIEjsQzlyVByj7F3pMufE5rNNv5sza3/XqsE5ZDSAAUHmKPPkJILFxE1/qHHqqaeW8mhKX/DjnsnUpPNyGSfX0g/kkpPaBcSl+eieT9tZC4kRGQayycG19hXng+Ni08ZKks1bV0Zfw3nN6Xc/wIHWJuZRd42Fww7tETndxedfFjg+th7bi4wLQaLpEUgFDpNydg5rYNwg+AXibLT9OcsCeTA9h14CiRW/A+eVXs91eiwW2lW7swH8HcE8Ekiwu0lt7l7IEH8MEYHwYfslgdj73Ct7KIFHzizcyj+LzkZaIIkCx5kikkDU+oeSX3wg07lr7Jr85XkFk9rHNH3tzQcQjAJ/wpIIoJ0tyGtKqGk2Idj4Zcgkb24yput2TJ/ydxAnmwbPW9+ve0UsSiLzwcQTpszzl+mowH78LjGEZ+YbawO6kT9NzsjnrslUwOaHiLAMgnY+7BCj0Df6PfqIf22pBrqW/PvemCJX4gBEq9/sk41t1HbWOrIMhClqbeT85Mt5EZbOazqn401pM01NwqXHcCDojFcQO5oyTY+ty2ftiaAhIOgCcgEt4x0GlDGqwfGkhL1S25xMb1oyQATtAnZrFVDo5u56naBA3hopmD/BfRcMNkYOMyuL5n9OLeIhhMG6EYHVNkiWupqnBucvlT2UVe4fkxzHCakSByBQFUNhaS8GkuKaFtoNEcNQqqaSMQH3aw6v7wUDqwQSKEQQA2/toL29vYO1YbRV3ooTIJRkUjlKFK5qo2HEWxdcL+dPBVYb5J1Cp8TzGmHOu+opGfUa2pUMq4jyljWGiIzLkiIqra/E4HhDHHLUeQKG2RpRuQbSiAFByk0yl/qwQbvvqtO2TGjTXXACDzPoGeS8dcqst5AFdy30j3APrJ3GlrCZ7DQbTSclCOfwRocJnpLQIR8c5n78LQf6bxhG/bZquBd+DP9Nwomcsc1sbJ3IseizxBWZkVnn56ViVtW2pGH8IjLFXsu0k0NBmjeMCpQkdhCbfBIyu0ltsQpkXPurHRG1FsZFnKU9JcSy5g/wE7Q9H1Jfgb5BCIcoSTtq7/g7xv0mEkGSnO37koBTtYH0osfIR541IEd8Z76xtpIcRraKO2rsmkwFbIHxy8dFGM7iA2g7fSNG45siNWrCxOY7v2l7++qvdYJN43PnPhA6YjIyBe6R7lGdiZDmt4tvEdtmqNis4yoB73u+u32H2cZavqxD5FoWkRa7IJEQ5Um+9DgebIR1ncipuF7bxVdZF3pPeQgi6AgdZXb+FxSnbBiyEKCqDq/Sln0IGCnHqnwJBP3IHGDUDL5hQIx4FaFBaXCbptSeHrQuaAtKEEwLYoyGARFE4JXsI3VMGwJKNm3MKWpXOnlu5A+2lJNPycwCBIV7VKkFAgivR0911qrBkbEBJctgIaSSvQZtWytacL9KLylzzuU04EykAmcY8ZXrkTF9IZACzHW9gDWQR9mCEHnaWPtaOE92D0EUUkfFEDmujQInkJNsLBhDptM5HzI109J2BRyVPhBdPBDOZL49jnpsF5BAnCZBOGeWPZUFjy2kV+gceiRvPvEbHVqTPwIE4DCHCCIb2XrsNiTc+CcSIUB3IIJiL2XJBUqcdj4M/SLQVMmc0n6VHF4dHfBrBFSIH/ZdEK9iA/nh9c7s5yjf6TBD21rkmf/M5lsMl78M2lmFVQ1VWoJvpI92BbpAsrQd7OuPJCY31baSp3ZSmU8swRZfSWKujikACYEUI297e3uF5O6nG94Ael5inmzMQgRpV31ABhGRZi9YiNumQi2b/5EpbA/SUnVHYqJ1wHMiBiPv5MKSEpa+mAeT2kZLQtCFEtXiBW9h/u3f/u39X3vUID8IN0CA02tmhawTPRE0Bgw+EgMoYSu4C1gNMMGswYbBx+jVSgf54W0IBggHALCzgn5ZIMqDklfmWRurfObEIkIyZ5BDrDJm3fCMcXxMMVJdEwPehbyO3T7essGxMo+UEaS0kWxIr7QdxaNEzpQh4JzNQoClHfUDhZ5AAAkkYFgXBCrpS84QJwgxpELGcyob93aMRTowzp8+EjCFwOmCqWDmECN3GFOl/KaMtUGmI9cMLsfNMUgiYwIZhOjRzzIQr3vd68q+AblRGcRBlh1TrYUwQnaFHV9kG2wiyDodQK/AYX/eVULAQE/1Qf52gx0ULEoMyKSp2Kj1N/0iQYMk8qppRDn7QodkCphxFfvic8YZ/Ub/9uNuN8G34J+oBJKw4M+ZYkgu+CTkLHLDDtpXda6kHNmy1iGZY8vImwBIUsMWSGRZz8XGxrOZ9pP4ML2brbdOR7ALsqgaW9up8vO81sBR5Re7L7jmF9fgx2W6Cf8ZVDqrNm5XY+gzfbjJGGaX3LdEnGdoJ+E8p0Q0X5Zt4yumsrrHsaS0NZVUpUhkIgwzfrvA90KqIW/JZN5mbJqOdV2RGt76pQLfWD3rrLPKJvHve4lPa+3YN69UR276jR2SwEAQJYZbJtgxpGiIa3KCbMiyHKsA8kd86413iCjFEWYE9LgB9L9YCNlI35EXcrZuDB8lPQoMsJSeAuVsgWADXTmmBXFlGGUgOBSpbOG0IjOQRkrlEjSbg055cyRUy7RLPxkIzgPFwiAGFjFO2ewkIGicF060QJxzbO0ipMi8zDVDjMSgPDlFw4BUoGjtz+Az7iqlPCNyQebD89dTgrSTEuoosBNOOGHq6h3Xcg33pi09P2h7Sj4Oxzog02jRac4ixzMw9UtVjTbFEi8SyMxUIZlvz0hQ2nXZe4Dg0zemeancIadISxVsAePKaOacnBX9RqmBflcmz1FD9DCGR48eLYRp4ByMtumSgAzKOgumTKZk/jA7xp6Pc7sKR2EXoX17bCcy7ukqi6KG1KHDa3vA9pqWA+y0ygFgtwNyEFlw3pzbd2x0O5DssRsQdHtVsuBJdp9vRBdLTrHNdRDJF5OYs/5fXhvPTgoiJUC82pnvJwg1pYItN82bHApIkR32Mf3JdfmNqo9UCEmYIIRUDh1mnZVxZyxrJ36FtraOZnxbbWxZAL6hCgOBOTiGbwL8En6FtTv5FqPG76b5D7mfrvtCdr3oRS8qvhWfLUm7+F6ek77ja/HhxQ+Zdr9pz7lK5NnFXBICZMe4a68RpP0kpfmmEvoSltZuNR1PcJ7FycUcphzy1RFuCGMbeePT+s16YkgPYzdy6IUGV155ZSkSsD6myj8kkuuIGSW4a2JvkaBTxJVpC7Jj2pd1zVYFvuxb3/rWEtNZ6gHRpiJS2+qXHjcpxJjEFT2PyJXIaifJ14GeCBoDCpmxikLRcTJDSgd9BkpHxQWmGNFQB9gIGUG/IFjncxpSDszJZfTaxp+CefCDH1wYZeCoIJpqQqoNRpJRcG8IH8qI8qGQrFNE2anSSMaUEZkVjDDjzSmngLqcF8ZKxocySil/KlEw1doFZDfcM4IiGQ+EkbblWDl3qoMmhWMoaANN/zkn5cTZktFbN1QFYYGz4Kn7lRVEgMhEcnQWDUZRFZL2Rrrovy4iCJAwMvGpIkLm1dMYGRv3+yM/8iOlfTnJ+k61VcAgcJgRmOB4FXLJ6oHfOcZx9lTGKCdVgSfTgmjqkq3DBONklCPbYzZo06zX0WP7YNyzM0ifvEWRPmI7fR8ItuPsctozBRaSHXWu6JH6s7FHF+b/HruF9LvERYJt8iPIY9sC5IQATgKJTHHkA4k25KNgkGyyXab98LeQRAJESLWvAAnhw266Zta+sp6k7TBDeyPF+M6Sc/xmfm6d+DLWbXw/Poo24XvX41Y/CMz5nsZwFzZ1TA+7Lz4Vn8uapPygvAhE4jn6TzuQGxvbZioiSHZu6vOuAp4doasKKG9j5tuq6PMdn1MMQeb4oBLzKvT4qGwHf5dcGveqisge31SCmg/Kd87mf7GY39km+/BVVQf5X1VO7kW/icVU/6mSQYr4jPylIzJ1eREwFsw0MC4CPre4Svy1CpBhi0ebNudexFuur8qfrK5z6ty6wR81li+55JJCaiPtyIspyWKeEHjrBA3Sb0O2Bz3oQYOmAwcnnHDCoDFcg0YZl7/NwCt/7dMM+sFDHvKQwde+9rXB2972tsFd73rX8n3TuQd//d44BY3OGgyuvPLKwR3ucIfBrW51q8FznvOcQaOIDq5nawbQoBk45Thbo5gGn/zkJ8uxbTSGcPD3f//3gw996EODc889d9AMwMHNbnaz487X3r7lW75l8NSnPnXw2c9+thw/KRphHjQGaP+/4bDPtddeO2gUZ7neE5/4xMHTn/708tm9veY1rxk0CuvgfrTDeeedN/hf/+t/Dd785jcPGiVevm+cgMGJJ55YPue7Sbff//3fHzQDrFxH/zTO1/7d7SauuuqqQaN8Sts0jsPg3/27fzdWTh796EcP/uk//adF1htlvn+mG/Cnf/qngwc+8IFl38aIDhqjdzAmbL/xG78xOO200w7+b5zlQWN8B3/3d3+3f4ZjsmI/4yr7NUZ58Od//ueDxmk++O4wbsZh45gMvvM7v7P8/+QnP/lAR/SYD+S7CczK2Neu0BjeG/VBv23uRv8bH/m/cbYHX/jCF0pf0huNk1lsid++/du/vdjMH/qhHyr//+RP/uSgCbLLZ3rnj/7oj8px5OKHf/iHy/eNUz8488wzj9NZ/bY72z/5J/9kcP311w+e8pSnDG5+85uX7x71qEcNmqCxyErw/ve/v/h0d7/73Q9kp2t75CMfOXjlK1953HcXXHDBgcwG/K4mkDzO5j3rWc8a/NZv/dZxxx62jS/7vOc978Bn4Id84AMf2G+VYzj77LPLbz/+4z8++Mu//MvBu971rqLD9c8f/uEfln2OHj1afGI+h99vetObHnedJvAtPrTP+pgvsQkgVw9/+MPLffH///E//sfH3Xe98Zdvf/vbl8/nnHPO/hkGxUf2fL73bPy6973vfccdu4sb/d4E1YM73/nO5X9jVWzTBN0lJvuxH/uxA3+XP6tt73Of+5R2/r3f+73BkSNHSpxnq887ycYG8dt+5Vd+ZXDhhReWWIxPe/LJJxcf5F73ulexT9n/Fre4RbmfN73pTYPPfe5zxZZNE4cNg3P86I/+6IFc0S/87z/4gz9YmY1LzPuIRzxi8NWvfnWwt7dX2luMx/f/27/92/273Q2ImfWLePh+97tfaZu73OUuRWbiq2zC1lcEjYHpVZjNJpgoGR+bOeGm8pjnjKWXJVKB4jPGOFlJzL1MUSMPpezQwmNKDy32a3EobKmqH8x0vQ6O8znG1gysUqoo29kFrK9FqFVWWGNFdU2YV6x02G6b/0G1jaog5cpKdF1nEjivzJj5n6OA6TaXVrZW5YhjlEuD58Fea6tAOyibVGqtnRrFWL5XxqmKBZuuqmkSOD9g3ZWAuhfVQPprlyGLkQUUtYmpd+P63WuaVVCpNiNXKqtqKJOX0VOpRg71sz6LnFlriPx7VT+QG1PS9HdADk466aSSUQlkSMmnBWIhfdqjx6RQNUKn9tVW2wnVtU972tPKmi1Ap9AjsrIqSt/whjeUqTbWdqEfTFVWbZHseQ2VROxyDXqHHVI12zhq+98eQ69vdgMqclRe+NsESsXWqeiWqa2RimWyN+rNlt6UI7v7ghe84KB621Qf2fBMbQS/xccB001UAtdvwjuMuOqqq4oPkbeBqWRRIR/wF/kR+oLtN6ZVThindYWnimnfaVPnyJSxLjhmUv922YhPD3TOqPtSJZWYQAWVDcQBKlZUvKhUU3GSN4btst5SpacdLLCtYky8w3bs7e2VWMRvbIhKP9PBzI4Q+1i640lPelJZA0g8ZNmGaWGamZhOtYdqIxV/lgmxrp1qedUfKpGcX9zHD3Y/4jYLz4tvTJOcF2ya5RlSFZQqFFVPqh61y7IRmTarQ9wqBjM1zlgVQ7PXbXt7mCHOuvDCC0u/0Huqs/gtb37zm49bKmPd6ImgEaBYGRLGSAmwgX706NHym0HGcPuLuDEFhqLhVChFpLC9GeLIkSOFJDJAfBYsW1yX4QelwwxbFowF8zsTdLsHi0y3BzFCybx2a8pwNEz1yvxh+yKhTD8yRcx0MPeuLJEQWuQZqUNJcVQyTWsU3D8iC6FCidaOTI0E+ww6KO1VLtleB6U2WsgqypLhQwRFUWgbDoHrulev4OdMhETqMnzu0/NytihiMPXIfPNdBpnjyIL5upynUY4IPOQhDzlYmBXB0xVkIUWRfRSetTz0XeYD63PluBw80x1dT4kuJVjLO8eGQTQFM32qvwV+1moYd5/bjExf6bFYCCZCSPbYXNQ6nK5gMxHWnHROI7sL9DfHEiROTL0RBNnPGOLsS3DEdtAZsVFIoEwnk6RhG9ht03gkGNgUDqs1HkwPcGyXbemx/aj71Wf+DFtIdgTXIXBq8NkkT6xjgyzqgnORqfgrpo6QS/LIBxOQgX0Eq+ylz2AqCbKJL3eY4ZmNV34qX6Q9ZYXN9wpsySM+hDbRrj7T5fH7+NZ8Rf3C5xCIe3OWNgf7Zwo6O7ApY5lfjvQDspH7qu/PZ3rPM8ZnzlqbkFiDzwyWW3BOa1IdZj9pHBC1EojawEY2LFZMr4vJrHkpGc2nFS/5TA4RFI5FqpFPU4WnkRf70g3iNXGbzXlcU4wG4hCxl9hIAoPNMZ2MPiHz4hXLKojR8japWeBerC8lgUvuQQzFvvkbeZrm+WaB83t2bWIpCqSQZS/EuaaJXXTRRaXNJsU2ybU2JkumyCnMsHC4sUkmxDL0lOlgSXJvCnoiaARqAWTIGXBKWUCseiWVNwTc4GOoMLsUkgBatsI5zDtlyAhHCBLKXHBMYXCALZob5W6RLdcBg0oWqh3UWGyQwVBJ4xwyJAgnWRTX5YD4TtWS1ezNT8fImndNOH3vdxksi21GaQ2DyiUODWfZG56idGtQqhZLw7IzxhZrdm+Ua+CY9nGIGoqaQWMs8ztF7TraXkCQdsYwcwTa5wmw866rDZFoFt72rLsM7ZVsJtnQPtp3FLQ5mZRh0JYh1gJ9TG5CZshaycJQ+ohIoBhlWFX9AOcXIRr5DoyHeo0EhssaSgz3YUYC1x6LRZee6bFZYNv0kb9IX0QPO+d/uoa9zJs2LSyPxOFQsb8CRnZS0CijS/cksAa2ODaTnY6tFoAmGPMdkihrOyCgvAUKMd3LzuGEftXf/A1VFyoH+HXs2LA+ZyvJluC8XoOjRo7117n4QojIkBcJwvyVeKsTIRIg7kESjOwfNhiHCFZVEFnM3bhNYipQuWBMaz++LD+VH8FGGvv8P+Bv2OgC6zBpU21IR6j+1rbRI67T9p3XBfdBhoCuQTwCmeGf8XVUSHkG66wkQcsXStzgmVStZdaB35CY2neXgYDJmCIv2gXJom339vYK6Wgci9uQLZLowzBMD3Rh3L76S/JTjCU2RIT6znFsnuS2+zaDwXquyIP0/TT3EZB3CY5atrSDtcjMGkF0z3LeadA+P9mlD5FU9KHqKOPWWJ8E2guphAxFKqm8RG75294kh2wIYj6EGT3aXvwqjtQWCGZrSSFjVOn4X7/QTfpq2IZctJ9jbPwQ56e39Zk21n+qjJE/KoHoPEl46+myIdbxdZ9k1HNtEvRav02xNcFxWfMnc/zM2W2C4kb+B2VtAt9ZF+fiiy8u8zXNX22EoXzfGLdBI9Rl7uoll1xSvrOPNW0aJ7T8b+7qT//0T5fPjfEY/OZv/maZb1mjnhf8D//hPyxz19/ylreUNRCaAV++tz7OO97xjkFjWPePugHWHMqaGebFN470/i83RmOgD57LZk62udmNAd7f4xiaATH4Z//snx3s98IXvrDM1fW5Efryt1FEg9e//vWDxvAdfG99ILj++usH559//uDWt751mVdq82w51t/HPe5xZV/t77t683vj5Jc51VmnyVzzv/qrvyrHzINvfOMbZdtmHD16tLSP/jM3mkw2ivm4NvS/+cw2n7Vf2tKc58ZolXM1Sm3QKMGy/opz+l3fPuMZzyi/Z377M5/5zCIrz372sw+uYTOHupbpRjEOPvzhDw+yFpS1iRpjMXjRi1503HGHafOsL3nJSw7GgrUqrB/RY3589KMfLfPUm4ChXyNogzc625oh1kpogqCD762h8bSnPa2sm2Ltn+iKxoE72I8dtvab+fc5Lpvv2UOf6aXGMTxYh+GXfumXDvajZ37gB36gzN+/973vPXjta19b7FZ+77fDt9EHfCJrTvGR+Blk6aSTThpcc801RUZqWKvKcWzZy1/+8hudr974btb78bkJ1ousvu51rys+H/D7yGV8Gv4NecyaNodx08bW6bEmUL6zxo+xVoOtj//YBO/Fb7M2obay9mXWybRWUHt9Defmf/IlrStpvRbf3//+91+I/7cIkIHIxgte8IKyhiZfzPpHD33oQ8t6P+7fOjdiAvKj7Wx8g0CsUetK65g2gefB/7u4iZeMvfo7bfsTP/ETZd0fvmu+z9hb5dZ1TWsXic+sFxQf0MZ3phPIOz97ErBtfHPjTFvQZzmfz54frE2W71e9/fIv/3J5LmtbeV7x71e+8pVyX+MgBrb+0QknnFDWEDV2xC/tzffW/rPfD/7gDxa9wa7f8573HNz3vvct48xabnQ6/9A5feZrnHXWWSV+6dqsJUj/288xNm3q/Nb8EQO1+9gYtj4UvYYLqH/bwK3zy34bsXEWrr766iIAgrkzzjijDFiKPgvyEnoL4flMof/Mz/xMWRwWYZMF8j7xiU8cBNmPfexjB+9973uLcN3udrcrysH3iKDf/d3fPW6RLc6EINnvtlNOOaWcC+x7pzvdqXzPyUA8WWCuDQOQkhTsMzzvec979n85Hv/jf/yPgwXusnGs2wt/UVqeIfvc7W53K8RO/V2OrYkg7WWR4eBr+wtuW6hYWyCSKPQcT4n863/9r8vAznfZDLz/83/+T1kI22fHcQjmBcMrsPwP/+E/lLbfVjCInCRygSzkULWDYwrt8ssvL4rXX0qTI+I3feEY+OIXv1icrPpYY4GTTS70s8VaX/3qVxd5bCvJn/3Znx1cd9115VyBxSEZKvuSSzJAWdfHHaaNjHIMv+3bvq38f/rppw8+//nP77dGj3nQE0HbsbFBdPaTnvSkYuuMCY4ZW8gW0L0I+DjE7FGSAILBt7/97eW49nktJPuqV72qfKZPvJThf/7P/1nOcdlllxUdWO9PTvxFfNdJj347fBvnnNOf/+mJK664YvBnf/ZnRebakCizH7IGMZHj2htCU9DgM2KC/eQT1vLr/GQ29tCLAvhSF1100XHnOkybpNL//t//uwRhGWfIN0FVjS996UuD5z//+aVNHCPYErzZH7H7qU99quwnaamd+YC1Tue7IOr4u1464jv+zqYQQfSPxbL1/a//+q8Xu2/R2P/0n/5TISX5tvweRIDnQ4J74Qk/6vd+7/f2z3IMCKO8ZIKsacu0g632t+rPh3WTRBdz5H++qKSxxBqiv953UzbxoL9iJC8Q0v/+T3+xcwoExoFuEX+97GUvK7LAhuYaYiDjSOIVxKz5bR0b/YkIR9ogQMlxiihGwSLyt7jFLco5liXPizov2UPOetFF4hfftffbpK2fGjYjlLVZ+0SJpulKjRCVaTGmbFlE17pCpmGB+cpKV5vguJShKQMG5egWFgTTcJSVKVe2qJj5pKCUVMl8M7jL/6CsTDkoWOzQwmSNAij/K5nP+UHpe8pRayiD+9M//dNSrmZrxtr+LzdAqa61F5TZ1bC/ufLKc8EcW+s2KNcDpa0W2LbgZ/vYINczJaheJFH5r3JJ82bN/TY9qL435bXaMdeu4b6U+5k3rVxYvyijnRdKla1JYYqfskb9vo1Qiq3kmvyYFtYEQ8eVJ5Jbi+aZx6ys0VxepY2Zz9s4tUWuwZobkVF9Qm6tDWWKo+mJ+o5cvO1tbyvy2JYvZd2R4UDfkx33pS/18f+3P13yMELbK+VtnL/yvxLhlDf3WAzIXWS8S2f0WA/SJ3SKMmvl3PrKa32tI2DdMfqALqBfsj+7Y5ove0iP2bdxJMtvNXxn7RfHOS9bpzwdTL+wQGcTPJV5+151G7B51mxRuj4Jcl9B+/8em4H0C7nic7BxcO65597kggsuKNMWvvu7v/tg+lENtghMPzG9pAvW/DAV3voPpuJbC8JUZ/5XLb8+s3EBOfUbOe/CYZAn/q+2sA6gtb7oYWPTsgbWTslaXtZMMe3/yU9+cvENTJfJIrqmiMYXMHWTb22Mamd+ZhNoHfgb+tY0Dm13q1vd6sC+rhv0lvuhj8iBNjAFyDo21k3kZ/Gbr7jiips85znPKb6Uqark6cQTT9w/yzH4TZuA9UGtS2KJicA1xBbnn39++XzY8R3f8R0H0+WMOTGEdhVLWUh6ExH/l5xbz0gfmsKWMW86k3WDTG0aBmt30mGmRYpN2Dmxj/FgSrXpZn7nm1sbNlMzJ8EydI8Y17Q9f8FYtXj3uJjK2AmMZ7GMdWXpEzrdZqzQ4+IP24/+6I+WZSrEbTbrD8bmP+UpTylrsolxbMZJxkvXpn/ENGxFjskmNuS3+Ot/fUYX6Y+sqyqG3GTwjM8/9rHHpEBOmCto1W/zMZElFPxll11WvjMfUJBs/iBQ+laSR1IQEIPd25YYf+u2GBjmLJqHKMBmIATcznHLW96yCLC/Aech8yXNDbb6fIIc16BYwECmIF3fMYJMjre5kgwoBcNIWMneAPIMgfO86lWvKmsIcbhrULRnn312uSfXuO6664oho5Tch0FqoCETKLdaoXDgDVAEkcFh7SKD1uC2sBgizfoxyIPMw9Q+Oda+jCXSKXOoAw6ba3suRAcDai2AmkSbBfrj6quvLo6Le9P/nMZtAxnQrwyjdZQYSQSeNZw4sUgzazKRW6SQN7aZy269K/8LoLw1D4FJMWsT/SQ4Mw4AEWmdKIoXuYkc9RvDTGmTHY4cGRCAxXiD+yO7zsk5tHaUMSI4O4wwLi22HXlF6lpE/ra3ve3+Hj1mBcdCuxqvSHI6irySMViGk9NjOtCj5J+OoOvpBcQOfWNsdIGDa4698cK2mfPfBev/sFuCbnbCvuyBv8hX+ptOQ2D7y54K9AWtgq6TTjqp2PNJYMFhzyKQm2YRzB6rBb+LLkAS0Av6HiHI9vERhumEo0ePFn+Pr8bHCDkBSAg+h2Sb8/JjBANsWxep5Hc6CGFBhvlAZIdfOCxgFcDxY9gFY0RSkZ1u+2WbCm3GL+An3PSmNy1kmnFmrHgOfobxmMSPdg5JYj+wDph20k98D6QRX8K+7KZj9RFSRLDLz+VP8ln4t/TGuqG/+PjsED3EL5IQo8/onry9ynPSUeTH8/rbvn/Pzh8VJ5An+lLcwX8mJ85vzSH+k3amZ+nYbQRikMzra3Ji44NmMyb4iuTFZt0vxAgZ0a7iGm3StWlH5/Y2MTEQH5XMZEOmGH+2+vtxm+PEePqS3Eteu6/29X3nN/eKLPUXmcP/NW7Is9+71oASG73uda87SLaKF0P6GQ/sKFtmzCGVFC8gD/PcPhs77sFnm7bkg5IbsrlI0K/ssvugH8Ub1pxVHGFs6Fdy3wWyK0Z2PNkWT4gxjG3tTPadQxGAv/QHQkx7+EzXSgQh33y2aWP7iIvpGX/t4xrDNr/bkrTNsTbtHx/C2KSD7LsNvqY7PPx08YJBAA08DiwFInglfD4TAAwsksTbtRAhDJfg2MrwjFVIEq+1JagCXa/PtqgWwQQOA0XgPK94xStucvLJJx9U4XA4KADbM57xjHKuvBVFEI/9NfDdkwGNOeUAMbjuxyJaSBtGxjkRPpxkxsQx7hGTbNHnNhgl2Qiv946Af/KTnyz7HzlypAwuBo6D5Xk5ADXcZ1hqhhqhZFBTDhbSosgpQoQFowbuk4KkqBAYiDGKvg4CPCelRvkJAN2H6yCN5gVFImPtXIyqN61hsfXFtoAs6XcyiUAkIwyfjXOCKRc0eTbMOmc2pCRHg4NGVnyXIA2jLqOn3X1fO7JkSsaO0+yVnCq8KHnjxvkYHAauBqVpbMjkcJC9chHI2mGEdpQRUdEnEKA/vNWPM9JjPtAfZJysc7D85RBpc7omAcaugV1pv6Z6FY4KfazdIc4Z0gexTO7p1VSCslOjwP5KZggC2Ez2wcZ2cvRcyzWQ2JxEtkjQL9POPnRBgsECovQkEojjLctH77X1vPbKM3D86FWyRR/SXbsIbaIP2AG22KbdfK9N49cE2s8+sSU19J8NIpva2nmgllfn8b/z+OuauW5+49PoJ4ulIgkkofhebHiqtkdBVtkLMhCGgkrBBrh/vgpf67nPfW6RPb4Y+RwFfg+dZDF095aXWbgvbQjunZ2kp5xTFpu/yUYaH/4fVp20yZB8QsKlDfUbm89X41umzwRRXoaibfU9vaDCe5jPxa/VnxJbgjxwPll8PnLb11gH+DRiBXKI2EEge4MVfxtR421SguFJ4VXl/Dm+A1mkSxEiGTv8ae3Cx+Mz86G3CWwVfS2uQAKIB3xnIyeBZxeQq8YzHhEbCFqxArJEEkjbk6s2nIdsSEgjQOwX2N+YJqOuMSmc03HOKyGlzxEZGdtBraP0O7/PC3lUdpH5AJmDLKztovOLoVJZ0wXxEpIbSU3fkRM61PW0ofshh+TF8xlbxgxZlGgnW4tGntl9sbdiWJUz7IPxi/RDrLfHOT+ZvIsf6GExsbcERg7EyfSk73tMDyOjJ4KmBCOO4ECAIHAEvQQUE0xZedvBeeedV5xVhs9gQ1ogL5A+HF4lZgZDgNwRuHAkKbUanExBMTLIAEE2MSAca+dAUtQOriBIcMlxGAbKDSPrPilASoGScM/uwzW6gORR+oY4MqgDz8Xhlj1zj6qUMNVx/gPPwjgzehwZCsr+2Oc4ejXcFxKLo4655wB17Uf5c/S1kwoXRtFzIDXmBUVJkTOonoch1255Xek2gENFSb7rXe8q2QDZbm2F5QaZC0aAIUUCIYYYi1FgtJRNCri0v/4OGBLn0W76zPVqeelCmwjS3sDAH0bQC94wQJbIleyG8lRlrj3mg0ADqSn7KtAig5wGDoM3OnCsdhGcrBDsqwQ9w7HUB4JfGVNj/E1velNxlAXCfpcVRyaMAr1OlyG0JBIcy5Fmg9lkY8n0LjaRo4mQRu5wJpFHXRCUCSJl9dgkBJKgir0SQLFRsTs+ewbBKjlDLrClPg+zm4cd2sQUdlUI2i+VV+y3oEUwVut/NtVY5E+QiTpAQQoibnwnQPG7ypFkV2u7lH0kMdgvQY/Nd67h+gIglRPGvEQTsHcCEcmNcaCf2TpyxdYJ2AR47Khr8r/4LxIe9Hk99asLiAo+kCSKZ3K/ZI0vR648n0DQOQVIvhPQ25xb1YgpVNtKBEk85S1YgjoBHjK4HWznubUXOWn/3ob2Qt4ikLSfsYtEUC1ADjYByBk6i3/k+YC9Jw/GzjTgcyPTVe2PgkQwwpNu3SYYX2IYsRIbsazkjfHGLtJZ9AkCNnqGbZkVdAPSN7prHFwzxEYN+sYMDsnTAJlqulJ87pB/80LiwxQnNo0uWybEDMYDotY4FfeKrRBCdWwM4hZywMYixuyjIAFqu9LVfj3GoyeCpgSyQxm5AINRptQZZUQPZ5BzS8CRF8gIGSSkCAdVcK1qAuPKma0zsxQQx5KAyz6ZMsNZ5qioiGDUOFaEPmVojqGoTLPZ29srzq/ySQqMoyIIN6Cx6RQHQ8pJY1STPbA/xSf4trlP+9bMeODaMqUcqi4FySFCLjgfssv6Ml0K0DMx8G0IjDmHSheRPpx7ytn9MwSe373ViPL0bIgHBpXjKSsnS1crz1mhnZVoCiYQgJSUPjfn3W8cuVoZAUeEM8vYc5LBX46d/tO+7WMC+1HI+pwDo01qeN5hxwbIQPcs24Tc0a9kwXUpUsQMZyzZANlIVWuMlzacJFOKeOMky1SQbYab4SNfrqP9OeDWT+BIe55R0G/k//LLLy9yIxiDwxhcIRGRufpBoCpQpg+0J7naJkwij6uGykhyjAA1PlWt0Uv0pIpBjsWuwfhEtCI2jHtjVHDrb3TUosEWkQ3BvepAsmJD9tCPyJtUi9BHxoBjRoHNVUFANyZATKBH79K5bInz0IGuo9JOlnhYtVHm+NsXQio4B73lb+Tcpv04rtrOMeSKbSJbuwhtos35PsaZ9tInqdRJ0OuzdmQ37aPvtKH/07bsQGTC/6BftXn+r+G7XIdf4j6c1znJtf5hT/hMgalWprNPAn6UZASbKqhDwLgfdtw1YuP5dKqgx0H7OJ8qDfYyqO2jNrKfv2k7z8QnIqfGcZcPtcngY5gGoooBuaMPjBvkrGfv6luIrEwCRB+/E8nHX9QnZHLS45cNfUmG2CcEDlJeX0ooTwvywadT9cLHy7gjn5ZToE/JKPJS8noZFR7LBHIGYcZ/9Dyejf7Wr2QiiF6OvvEbXVHra5v/2/C9PqFz/K33iz4z7vLbpIivj4R2L+xJzus8+ir2w1hIFVugmoidtqYnf/Bxj3tcebbA/YpFyA/9hgT1lz5xHfv6X1LcffhfLKrt/O6eIO0lpiNL2pctZKslzJYNcaglJBCaiHHtocgAyYXADBQosOHGjepea2htm5+8ySDZO08EcfgExwaHwZdycMaeA2HQUga+RwIgagTW5pwzNATXoDSA3v/+95dpVyDbgc01qJS8YVgdZ3/HOb4Nylomm7JAuijvU3HkXobBfSF1KC3klKAnWUwDK4SCvxQMYsF5KTpIMMpwjLoOJ8S9DRuAMj2cG84wB50ipwApPBtF7rls7ke7uyf3TwEJjh2HDHBvOd5563n5bWhn10UYUCr6kVJRBaAN5gXFiblGTHD23ZO+o6Q9i+dwHQo1z6fdQ9bFCfE9g+I3MjUM9q8dWgEc8gwpJpPZZssDxoRTgJCj1DkEDAFSsL4ex8CaVZ7LdVyP44TgZCxUfOlj9zsMjIy1sZBB+tL40R4hsDjNHDJGSGm9bLx2GwXGzbhQBo4YcU5QQn/YgCgmq0jhP/mTPykyKwj2/L6bB8aw9ierZMK5yRK5YUQXAZkZsuU56JKAbNOBGcu18zIpyCW9a0yNk5lhQDD8q3/1r0rFCfkPELjIUfK+a6BHyJaAjIyQDXo5AcQyQIfQgfReF/Qx3cZOmoo8yRQOfUhHtSF5ItFBZshh5uirVHFuU0vo0y6wy0ryjcXoTce6f/fY1oX+twnGBVsCLU75sDWLdgVsYU24gH6hBxKAsDn2o5PYB/Lnt7QxefF/jbT3MDgmiM33nesiHV3T9/6yf6pN+WGTgF1i/wVbtsiVv8aPc9Kt/DX6cBzcl/NkbQ9jUbu4Th0QGpM21+JTIjnoWskCFd81ibQNMCbpZPdujRBTQoZN1ZwHxi8dr1/4S8PG/DrBv1HRw4/iS0rIzgoyyMaRK2OEvNBJkqdkzLX4c+wx/52cbQPYBWSEak3PKNHOfhkDbf/Zc3fp6Umg3bRJzplzkBvEiTFY65dJ4JjYWPfFR651mvMZD/bxbBIl6T/7eXZxGrlgv9i1YXDfzuFa+h5c0zORA7rF/dDDbKPz517oR8eJO1XEuq5iB7Ip7lwFVDgi+8Sg4jZQUCCmSzJYXINkF+Ox445BjvVYDEj8zhNBFKRsIWcQkWLwUwIGEkVtwBrIBqZMsqyGAaxiR4m6vwaWwIvyTfYohpqDwOFBtBjwStowoF1EkFJ2v2GSORcC81FTvLrAwTKgKRGEkEEl8B8WVMlGqMKgMIaBIjEwOeAMbBc4xc6DyAHOvfbUDtpRmzoPssCbOxgo/2tvRBAHDfljYTbtVSMKsgumfhw5cqQYfZkDbaaKKkpkXrguos/UPI7bOqDNw4QPIwo4lwgX0+60n/tmXLR7nGOg/DniQE70h763P5mUcWd8hhlV+3GMrYmBEGBIOP/OoZqLMTI+EEL+V5JMxsYZaeOtJoJMWQRG4LDB2NSXqqa0lXGqLNY6VPNOOTTW9I2gVF/re4G4vjWGQ7DNAxUZ9KC+NS4CsiDAOu2000qwVS8GPilUkRlniGck7yzgHMmSyrrSBYhRQF76fheJIHqWTUGssmf0JL1iPNsWDecke+wROaSL6Hu6h05K1pONYCNNkRinI/SrRAw7HOcZkOR0TYgg8k5HmXJterDp2q45CgJIFUSOS7DvftvwXM5lI0c2tkZ1FQd6l8F+8138VenBrrMxoN3oOvaG7LEPwzLto+z9MNTH+Gsjd+SLnLNPZEOizL25j1lB7tg8MugaknC5/jgZDjw7mdMmjmP/nLM+3vihzwVpAiU+KBvBRgrytgnGhykuMvuCOM/T4ximkZtJgdQWPItJVMibMmcskrltANuA9FTZSxcjEMUWs/gUm47ogOgQ9nlVYFPFsXxvNk0785eQtquCa0lUieOOHj1a7kmcbDqYyiDr8JFllUFIZH5cTwQtDjTPzhNBgjLzuwU30wDRgbHGUNZQwSITTaARCJyGepAjZii3riDH+ZT+cqY4oY7x13E5RwxG/tZwrVwP/BWUMb7D1kdQfunZBY6145tzGJQcXec46aSTyndd4GgJ2pW6IiUEhbkXf2tY2MvgT4A2D0yJc01knmuZb44M6SLaZoFz1hVBQGHKNHIskRZtcOA4n+k78Nf/Cc6HwX6InDrj53+KkZIeFsjLClmFX6CXrBDnq5aZ9Id7EJCRfU6strJx0P02DvpWlZZMpesKnGQskaau5TwUuDZTKTTJOR1LLpCNMhwUPijNP2zQPrJ0sqL6xMJ/glXB7Lww9pBoZACpyvkzzhAsCFhTQEMAuDZZ1Gc+G8NktJbPfG+fBNP6CLFt3TN9bB/Qh65HTmXyfO46b8aE32z1b5w/ekRFn0zRPDBuTHl0LnpMJkk77CIRhCxROWrhbOQdO+S7Num+CES2kD0CcUE3Z1cfIwmQAHQCOYxumhTO7Vz6M8cim2qZDQTXwxIgiwB7rYydDUIKSCbtMtgSU18Q/8hopIuxHei7afu7x7GqbcE8OTcNW4UbG7lNkCiU8RfcSUzykZc5NncdqqK0tTiE/ZNkRszSU9sARJA1E8UdfBnPohr0MBJB6wRfHknIjvmMYBF7vOc979nfYzVAdktAS5Ca0g+qwPjIEixm3PhrOpmlK3oiaHFgkXsiqAmGLWI36YrjHBkOjZXmESj11AgQ9BhQCCHTYzDzNsfJyAqerOvTxfqaPiYYli2yQDLyhhKUqeTUUuQyu+AvR955Od2Yfk6YsvZUMQnukSTWyhnmgAkEZE4FSAioPJ8An9Fwfc86yZQV94gscR4BqQyX6ihVTap1OOsIAkGvgS07Py9UUCjNt0YQyBpYgAzDvAhoW88k4NW+YGFfAasM3bBASjumLYP0wbC+AL8JdLSfYMfxgilOtYy34KkL5E6/u58E2LY24oxz0JPZds4QV5PAOdybzXXJqy3Pqp/JH0cv5ME4uG9rCTH+sqApGzeODhsQQXQOA4xQNJ2PfC0C5IZ8GrOqjFxLfyBEjDmbCgzjHXmHyKbDVPggSPxfL1xpoVeGWVCPmHEu+sjYpjvpIEQTEtL/iGeVTvSO8YEwRD7QffQeCGLIOCJR8Kz6J8+PlLeWWsixeUA2ZZO0h+shiznIpkftGmoiyLp1Kv8E7tplWaBnjH9/oxvy/7aDbCmft2C+duU8j5rCvAsIEcSZl8EVzPWYH4gfywuwqXwblb/bSASZgiLRiYRWETRPVVaP0ZCoQZ5Y/4Xd5mtYe5NvtQ1gr0xlQyiLQawtJbk0qY/aYzJoW4k9cae4lV8q7lu1jyS25SOYoYPsQVzyFcSwfBTxY2YK8ON6Imhx6ImgBoIX2XlOnWAWBC3YSAyl7CUBtVFCCaKRK6bryNIMg4ogVRmpzJAhF9BTcl0QnFHgBgCCA9kj2BZ0uTeBNWfAufx17TjZSBgDxcDmpArYBIGU/yTIPNOcz3kQC65rcIaAmgSOcS73gQTD6lqDwf3LFnpOwd48zkzu0zOqlkmpsb+U2STrTUwCZIrgUXAsyAaBroB6mdCf2g8W9SybDMpeaai2ZYiME2AADhvqiiAZLlNdvO50ESCjiB7jTBbZOAHjzQKdsoPGtrW86BmkABLQtE5jVj/s7e0VQgc55HsLtpNBa2Bw5JE+yGNvZDGGfZd1Cqw1JXBBQlkHiUFXnUZnWkTefdlHBgjJ53qqQxDx+hxp43eZb/PV6cxZQXdee+21pT1cR5sjsZx/18DmmD7LwdPnqlLJYY/ZQLYkgkzlRp4igti6VSI2cN0Q0JuypNoQKSxzjwji3PeYD/qXT2NaL38vRNC2TQ1DBHlDGL+pJ4KWDzbbdB9jUgIGkYKwFktsA1IRRI9IEkpk8R96LBZ8Pj6eduYX8pH43xJGq0Jtx/iZiCDJSdP63R9kn35q2OLRU6sVEjAJRgRMslqYR5ltwZPAxGeZGWtjeF38KBIIECiUr0DElCWfh5FAYBqNaxuMpnEYDKqCHGdwYEeRU6ol/KZChDPvr/vO28pMH/J3UhIIVCbU50N0IcRcEwk0jcMpwBTgqghwv6nOEQyqbrHolwAybT4L3I8MpLZB1ICAVjsskjgR3FKMIQldcxmLHLaBNPMcu0ACBdPI2LYjsk++kH6LgvMaf8YE8kdgZi0npAznythWlq/Sh35QFcTgquKjo0zdsQ6L362xgwxSxUfmVQy5VyW6piAKfDkMPtM3gLykLxAuspEqBOg/a4CZ4mBRXQSQKihTCk2rsQ9HT3AdefcM8+gH0LbI7IBDmXG8i0h7agdt3WM+0Ff1tmq4JvtqfJmqnum0qwY/SMUw+w50wC6Ps0VCH2vPdcjXohH5gHl1e4/R0L61vhdQb5MMkXnkIRsuGSSW6LF4GJPaN2OzlptVIXLpuooZ+JMKMJA9eZNo9uEXTlOU0GM8eiKoQhwX6ycopVzEq8cPE2ZVDgIx2XgwixwhfQAA//RJREFUmGWyMjd8XsOkSkflgUDX/SFpbIsEQyRgTXWO4FkVWRsMraww46UCzFQ9DPs4aJ+6+idwXcdrI/s4/yTOdYgFxn/e9m0j90JZu86i0XYUZ5W5bcMin1MbGl8qflRYIX1MA/JXBaOA0RhEbMss61OEjio61Viqe0yF9KpOlTPWLZItUp1jbQeG2DHWmEIIIYpM61LRYx9BIVm++uqrCwlliprjZYOttYWgcn2EMNLbOivOqyoKCcTwI8EFtaNI80lRty2yexx5vwvYlXG1CqQtF61rJwUbaE0uFXwSVevoW7aAvWNzoJevxYE+V/2dYEhbr0vWemwn2OxtAzkPEYQEmmSdyR7Tg16RtF+3HYNcW/xiQXwvHOFbKnoww0Wi371uS1XbtqAngjogWCB0PRYD5b91VcsiFY2AUnAZogmzTVksEgyRKoYQNYLTrrUPVFVwxL01yYbNFmiPgnOrsvCmOWs7BdqIY21Bbc/mldxeBWpNlXEwB1wlhykxaZdFAQlkaon55oz0IsEQ6b9+7M0Pxp0xVe2jsseYMN3LgoDalwybguV7ZGOqfKx3okwYkUnmVSMicxBE1vNC9CCABHyOUdmDdMqbwxBNCB7VReQZcWndFOt3mUbjOKQTUlOVkfPbR+Wk+zIe6Ar3t4xpA30AdQx9OywO2lKgFfuwahJE9tSCqsYu4nZdfeu56R3o5WuxoA/pWe26bZUdAdnoCcIe04C8kHVEaO8XLgfal1+/aTrF/YihrJur4tUsGUlM8bmkR4/FoSeCKmQgCEza1Rk9ZgcnedHkTGB6maATGA3VQMsgglRIpBpHdqJdpmofxAu5EeBaX0pwe8UVV5RXpiZT2gaZ84Yk60LV+/geoWORbWu+yIZwBONoj4JqHdUc7nnRWRTVFO5Dny7aqXM+bH+e0f+LvsamQP8ua2oOWSQDD3/4wwuBYy0YRIz1gkz7RJ7WGUL7IwzJmUCSLCKJGF0BpgUayZIKIkQS4oj8Oy5kT72OTyqC0n/2sWCzqj1rCv3AD/xAkUvHce60hS0y5Vht4/w9loO+bRcLdkjVncocsrwqmAJuDLE9CIJhdmYcDquePSygG21so2n22xgUeymAxAR4jlWOkx7biZCH2XosB5PEFesAPxa8+U6F+Lvf/e6yLMuiE9y7jp4I6oAApXeUF4dlKPGcT/BqkVrwnfWBZA8WCbLw6U9/+oAIMj9VVUSNTJfimKu8wFib9qJCwpvjBMOc9JyDIuO4g+8cy1FSvaHSJo6SoD0LJ1s/KgG3771W3X214TjnVz6ZNWLcXw3XcXwUbSDIRwZ401uCCoG5/azjoioE2SaYT8WGe7FwsPuvnTvHq2CyMLh7GRfc67/awbXvYR2HntMc6GVAH+gz0xfJozV4rKOFmNSeZENbq+gBf8mVBSVND5N58eYulT0y0d5eaK00U7aQmh/84AdLUCIzY3O9LPqO4NHPftf/xgpS1Hmd0zQxVUDk2+/ux/EhhcDxvluEznCO+jyLOOc2I+NT1dU2BpObCvrVGllkfRWwfiGi1jjLCwxCFFh03tRKa/sN2/xON6hgNb4jF+uA+5+EFHePbCZbwiZKlLTt2mEH/cX32NTAbRQkE1L1vI3332P1iH/Aj1i0X9/jGPgB/LxN9QfoPLMjJBO90l6Su8di0WvjFSPOjKkXCAxOkHVl5nHEBO8conFBs2usI7B23XmerwvOp7pBAGv9HqAwzCVNRZB20bZ5lb0pZN7iZnOM7/QDh1KfCJ67IGCVyQqJ45oC4BocWQ4a4kfQbQFPQYG383BcOUHIFdcDpIpKIA6RNVjcg0V3BdqqgFzLNZyTg09Jey5/PZN9LK5rQ+rk3kAwznC6pgV5VSWp8gDthrQxzcxbmyzazakG92YKmoWCjxw5UhSvZ8/39nddxAHD4X6QPKaKuY5zesZABYg3xblH68UgmOr7bMO9+X3RsrKJ0I/6aFnEBFkm9+251NrWNekLfQsqeNyLSjbZFoSN442XN7/5zUVenvCEJ5SqIufzNhLEIMfMa9/Jm77Wd97wRp5UjSEbkIUIpCc+8Yll3TWy41j7ZgN/k+Xx2XjKb/OibmPPvwvy1YW6PemwRVcL7jrYmzaxvgwYT96mw76YzsmWgLHFprE/d73rXYsN8uZRm8/Z/O93bzpT8adScB0wDiUPTGOehNBhz7yt0KL3MsMSLGymZz7sY7rWW9v6rPp4UTq9x3TYVpnhh4hZ+Jv92n7LgRiEP7Cp5CzZ5cOxE5bc8NbBZfnNu4qeCFoxBDsy6r/6q79apll4vaM36SAmZlXWgnQOIUd0GARWCIR2YLjNsOaINowjLLj2ulrtoHKFs/j617++tPEv/uIvlre9pVoHQeM7a55Yh4eDqXKmy5HnaMpkMUiCX5USXdkJv9eODnJJMK0SQ2UMQiZr/Fhg9zd+4zeKQkP4IFg4xb5HuFg3KJk/RBEmnCL0XMibCy+8sPQposUzIIMCciQY95v+9vpQz8iR1lYCes+rnZzHZ0GEdYrOO++88hnxJdgQ2CORfLYYsLZA6rh3x3s1uLUpEAHuXZtqAwy+/kEm+V4G24LBw8i2QHtEyauYWVbVzCYgpOyijZrzan/y16VTyI2qM/rAvioZkEa/8Au/UMjJCy64oIwRMuU18KqBLDQtE8OZV2HkrzWEBJRIJLJm08fOS3ZNA3Mf5I3OM9dbBQKZItfOYXOPZM5xPhvH5MzYmRfOV8tcV3vsCmpHD0G3qY5fj+FQGYpw9wrxV73qVcfZc7aLHfGaaOQ7e5FxWX+2Wc/O+nXe6reIcTYL2DJElG2ScckusiNsjIXn6SmvrOcDSKQcZtR6bFt1GJ2zrCUCeowGmYm/sU2IP7jLdrvHjXVeLw+LRe8JrhgCHE7ZVVddVYJ11SmC9J/7uZ8rjtEskLUXzKeyowuC90svvbRk81cNg3YZA1eGwFafm2OL8LHI2DnnnFOcYo6zihWkhIU1racgq8hZFuhyKp/5zGeWaSsCYIyzKpe6Usb0J1DlIMhtIws5IlMspKyyB3GCQHngAx94MC0nRJF9Y5id2+LTqjGQgt4C4zlM+0KECIwd51mRVSpr7GNNCs4wIknQH9hXgG21/Wc/+9klaGBMBfmCe04zp9pz/tRP/VQhev7wD/+w3KN9vTVKkKBiQNWaAN10MG3zL//lvyzXMxVI8G4zTcwxZ511Vqky8dpw7S3LwFG3Ro3pBwn0h0FgisjLwuKePZ8PIxZNAAWcbdM+vK697Xi7Jvl9wAMeUCrqENNeGf+sZz2r/K6/EKjkwHgwhlTZIRvpD6+INvXEd14zf7e73e0mj3rUowoh9OIXv7jIl4oFRCnCSCWRijYkk/GGCDIthTypTnAO/U727n//+5d78KYI/5u6OK++MhaQXJE7Y2kXCRB99Du/8zsHemLUOOyxWYieUH1nDSJjkf1C/BhrJ510UvnN+mpIWRs9Gttoo0vvfe97lzFpPAJdzf/IGnurhAXj2R9JCvqI/RwHdoXtoaP4TOysdcuQWiqDahs4LuEwCps4NvTZJG20yajtHR1MF/dYDbQ9f25ZPkeP7UbvD+w2eiJoxRAMIxgEQYJqgRFnRpAu4y6wBn8FVW0nTTZfBk82PhCsy7zXzk/tFIGKDVn5zNEG5+5aY2YZWIaicf8qqTLFRdCH0FA9o0JK5QHiTZvLnGpT+yozvcc97lHWUOFMaz/VMog4BIa3JqliQG7InnIyQ+BwrruyWvlO8Oo12Bx1BAtHXdDtOM5PglB/c4w+5aCbmiMAdgxyCOmTfRzPcfK8+tZ6Lu7/YQ97WCG9HBcw9rJvpqkJ0D2rwIDc6W/yQ7bcq/Op2NFGyIMf/uEfLv+Tx1RBuYc73vGOZU0KBEDuBYmgLQX2fnedW9/61qXqyPn9L7i3yJtgRWWT9h8mC+5bMOPewTV6Z3F6CJYQORZ8TlsG5A4JYxFp8qZ9OYgInnPPPfcmp5xySlkc2naHO9yhyBeSVCWddX5UBwk0ybSpXqaZCDARSeQQ8ahCzPeCFyQTghDhSNc5niySTecj6/ZDJgrw3IupLa7pGM8yD8hvXeWnmu8wk4vDQD+o/Iqu7B2/7QCdqK/0H/0riSHZQJcbx6Z1STakuhgZq8rT9qIXvaiMY/tIGNjs6w1/dDio6mz7CouA+x4VdH7gAx8oCQ1kNBsySbUC/8b+dAd76TnoHKSz6atstPOqSlTZKsmTtcvYMwQavScR55m1K79IOzlG8kWl5Kj7XheQQNppm8ete0/b8h2ii3osD5EXNpvt20TZngTbLPebDm1Lt0YHj9PdPQ4feiJoxVCpIQOmSoQjI9hR2SEAlp1TrYHAsE4LR8aUDEE1IDKQEqY7mWZkPRYkgmMFV4I+51AejhgKOHscpf/23/5bCdINfCSDc9tUACyztFqg10WezAvOMCIjzh5lluw/x6nrmtoeOeJ1hNYtUT3ks8oGjjWnUtuYfnXJJZfc5OKLLy6Od8CBTka1hmtTnoyt7KxqDCSIvkXY6AP3FSJIwJvz+M4xcc71o2CVUxoixLPoawSRZ7vLXe5SvneMCg3XjbF0H87hzU6O4XSREdfTzwJjFWKysdoLeeN4+yGvVDORCf9rD9d2vHvyHbgvz6w9E6y7FofD+Tna2jNZTG3gOvYZBe2SZ66N02HEsoytPrN+CDLG5xquSS6QRPpEe5MbAdbjH//4EkwiqB0L+hyZI7BSHYSwAfJK7gQnqg1UfNkHYaSSyLlBnyOMkEPIKQvVApJJQIccJP/+Ry6RUdc89dRTSzURgnFeeL7oBM/ZJsd2AYIuusOY6rE9ILd0KluC6FD9S7/Sxyo0f+ZnfqaMdS8mQJ4ifhCqT33qU8s0KtOuVGQiaL1F0Ng0zqKXMz1z0ciY6wJ77fqILbqFTMaujAJdFn0V+I4N8lf1oCohbSQZw3arAnY9fg4CiN/02te+thBqxsMb3/jGUqnoe/ae3d9EeG52dlibbgti8/iy2r/HckFetDkdouo8/ue2YVm+Uo9jbcvHj9/NV5hEH/c4POiJoBVDoEM51+RFAmjVFpw9UzBk8WSoZPAEUSo2rAXEqZPZsv4KEgNpJBDzSlHnQRIJyHJ+QCRZ80UVkUBfFsx0KOdVYi3wQwosC5y+vG59kY6Mc3Fik9Fk5CgzwZ4AkuFrA3Fio/w4ohxHVT/WulHVoHLFlCagELWVBZFz34LULoLJPTgn5/zXfu3XSkWRwFnFA8TZjkHj2AXOrd9DeriuzXVyXb851vP5nPP5Xb8KDnJuIFfJevrs/P46p3UmVBSZOiaAULGBCNIW7p0cCsJV+jiG0+b4GIfck/Ymc/W9+F/7uk/kV45xDluMzTC4Xk3+5FqHEXV/rRObch9dGCcvkyDOr3P5vMnPu0x47kkDAWOw1hvtMel/f7NBvqtR77utGHX/q3gulXPIS2QF0OEWdEfuIGJHwdRLvkGgP9meyAE/ofYVFoVRbebaqgMRL6oJJa0maUfjF3kQeye5hdxR4SqRI4GhshcZhgRjQ48cOXKTj3zkIyWBZqFRiRn3dvTo0ZI0M22czbbukApY1cSbCO1jHM4KY5/c8D/1fy0Dq0R0r75Zhtz1uDGi97ddDy8b2iZ+rr/rhvtZRZ+RDTFPEmR0LN+9x+6gJ4JWDJk8SsZiwMgCpdwcFEbe1BwVO6YqcWZM5ZLdQt7IbCErVFlYvwaRw+nhuMi6I4qUflsDR5URxyjwWRUM4sOG3OAImVvvXLLyKpBcbxngdCQDCYtyQBg4zqHN+bWfqgMkh/9DENUwVUz5uKygBaMtuIncMW0CIaZdLITsXF3geHdVFLgXChvZ0cWme+Z6+h5nliMKvvOa9yz8qUrHeVRdcJic1zldF2FDSaevPvGJT5R1I/RpGzEg7k1bIGjcP/nTRtYNQUAiCVUIIQxlmE0z4KCrjHJvjnOucQaJ0XJu96giylRH8uy5VKmZluYZ4gyOA8fVdhihnSYNgHosBuSTPPdtPhrax/RQiQjBNRtkak0gYDaNVkUmfUpPCMwthK9Cs3aiOZX0ioTFNoL+tZ6NdeKiu2vkO/o9NmCRQFCw7Ww1sKXsu8q9rkTHJPBMxsIyEdK1C2yztkoSx+dJbILKn//+3/97sU8WokeQWQPwMY95TJl+LKGhndhDSQ6b/iGbZFWCSLJH4gchpF3Jp8TI3t5eeQuZY7vs97Yi7YoMtC6gRKL24ytK9KwL7mtRfmCP8UAARkdtI5Zps3NutstyEPSJF1vQk+sEO8u/558vG+IAfj6o5pZA6LE76DXxiiGw5YRl+hECwFotHBUOiOBfNovDorrCxvmT1TKtB0FhoWCOkDePCdg5XcqbTedRgaJSqAbHC1lkXSLOFBKCY2D9j7vf/e6FiBKsI5yWhdoALcrR0pYIHPP7KXBl7wgUFTxIsjarjfAxhS7ZKPvJFGpjpeX2R1aYssJhsmhtl7PSZUwZE/3jvF3Pp51dV3Cl4sti4bk/59O/HDUGCDmn3N90GX3FmbWvYES1jmlhHF59rjoMKPLA/vozFUGeT8AGnD9kjGow6yFZFFqQhiiUFSCPyEWLVmtD96xNPZfPzue8HOg42SHc/G86m++sOeO5kGqcTkTQJKXtzpEgxf7zrhGzqfCM2rXH6jFOBncdxq/KQIkHuoieoC+spQKIHb+xFxIPAmt6ylRmNq2Wa4G7SkP6bhthnNLJiHZ6tAb9JrHDRixDplT9INW8TRJp4nrsHbKirvKZBu6zJuqc07ZosEfDdHdsKl1vm/T67pvtkmRgx/hC1hzjKyF5+D7k0CLU1jtDXrLr1kLjM5FPawTxvdjQO9/5zoVMIuuqqB1rLaZNTT5ExiaVNe1qX7LCxzM22WGEF1teJ+d2BXwV+ks7mB7IB7RWlf8ttSAJy8+q19IM+OhkJwm7YaAzBO98rrbOWAfED+7FdNG2T7zpIL82RNYy9BQ4LzkQT6kw5MPyxVX0J1m7DrA5iG7TXJcNbRC9zKaZZdJjd9ATQSsGA2zQIXw4J7JWSpMzx51xxsZSAhxQb3pBYCh/Fqhn7Q6VHaaPWadDkM7pwWgjDzhFbTg/g4CsEMTf9773Pahs4VwiiBi6ZYAiT3Dvs0DB33khCFEZw+lEtGgjlVPaTraPkxnlRrFZE8g6KCpWAiSae0HeWEdAwMPYW7vA9CgEWo1kVtpwHqQcNt0+bXA6rQuljRF/CClrE4GKLbLAAeGc6G/rOehjTqzz6VfnJjfWeHC8yiZ9j7Cq11IhQxbT9J17jdxwcv31bAgfVWnk0Xndm/NythFBnGILB7sH18pC0M7nXjjd5Mf5ZFTB/xb6JWu+83z2D4FFLsc5RrIS5BScx3ZYkTHRY7VYlkN5GEAX0in0kICYTqODfG8aMYfZ+DTWfYfoQQixKfQa3VkTDcY//UU/BkiNep9hoL+7SHXjRkDTdY5h5OqwAMg5QmRDbZeci75iW1U2dl2PfvR8nilE+aJATwtOTYECulbVKt0+K8h+2z4tajzo65yLDVt0MKGfVERL+Kj89SZCRBD5BHZL4kF1q0Bcn5Ahtsf6SammlogxFZ49k3QzbT0V1xJDm66XtfMkIIuejbwYn6r7+Ev8Jr7SLtof7cD3SaWjynB6zWbpBRUY3sBrawOBpGKcjhsFOkOSzvnGkUargPHuPqyHRUdtE6JTMpaXBfpAn7N34gTxET1Bp9S2gw7qug9jzT22wWYMs0nGX5fNyP8SsezwrG+TngaeKddlq2t73ePwoyeCVgyGiCMtyJadkrnCRKvW4XB665X/OXwMNgeUwqAMOVZx4nxHwXCUkQuCc05pFpxuw0Cn0BgExyBPMvCdWwC+qqDb9dvKbxZw+FQDmWJnvQGZPYEKJYbsQXxwSIFDJHNoEdqsV2RKHCJOwGOajuNlvzHw2srxbSKoLqGs4buf+7mfK4RK1+/uyXQ/07EQJEr7lf2DRcNlK5WkInUQfPrTMdaB0O8W91VlIxuKbFFlIzCwGKjvsfgBObAGg+uQF9U+yEaEn3sjW84rK5oye8+FjOJg+94+HAckFeNoLSFZWOdTSeZV9wgm7en+AdHD4Xa8ANEbyDjrroWAQ1Dp92F9Tw7de/qMjC9CTjYRnrU3tj02ERxaeo8uYKPoCAvv0h10Lp1gnCOHybHxSi/QQQgi3wV0Ab0neDeekcIJRmXf2+ObbaB7/YZYEqDXjrh7kzARsMvkx8nmcKuckdlHTCXgEZQJ3Dj5vk9g5rp0vvML2Fwvdta5vKo8gWF0Uv1c4H/PaxyronKfzrEouFeEBtvtHuhaenhe0PW17lmUjtUeaaNpyIq6zTyrvusi3XzPdpM/csX+xR/iA1lPEXHG9pk6z7bzhWT4VQ8dOXKkZPm9UZTt1cdso2o1FUFkQQaeLGwy2nI4CpI7ZDeLjAd8nkn76DCBfCG6Tb83tqypaQq7JCrdwt9GCkiStZNWfiMjtXyQ3/b4oZOuuOKKUqG/TiIo90ZetrX6K0SQMTyMUJkXksZiL/GAtVe9xZlcsIG+TzU9Qh6RrHq/tknGFZuk4k51fXQXfcWGsSPiknxvfzJoyjGix5TqyBD7l7f2kjM2NfHKqtAl0z0ON3oiaMUwwLoMMKeGgjAlh9JAEFEs1u6xv4odConzCgzZK17ximK0GHUODiKC0yu70QYFg1CQHVOyLVCPQ+G8FO24ao1FIc7brMh9CzCQZpxxr2sPEB7YfCSR5wXPpsJKcJOMDmKDcw0yZMkMmx4mAPCWNcFFDf3QZVT1EWJEGw9zsBxnbR5rPDA6Id5877x+Mx0A2QOcdeSKv/pMMJBjVNzob2sjtNvT//Z1jLZyTE2wuD+LYnu7DEc4QYHfEVnOq920q03gYHOfzmc/61MgNH2f87qu6iH/I9SQQIhJBlwAqW3sn/7rgnMc5iqgHj02HQkeakKbLkFOC9pVCwqU6ExjNeOZXmmPbQEW55nTy8bQLUghekYwTtfWyNQeelmyBMmNSA4Q6PSnc/hNBScgAJAkiHQEONso6JPFdy4ku2uq+qCP2DwEFz1o2ozqT/oeOOfO4/yyw+wFG9tltzj32su10m6LQk2GmMLExs8L9yfAybMsyuF3HkmuBGv+H3duv4f4y74CKSQfH6gN+yJ26iAsENQL6EyL39vbK/2FFGT32Z70o36WlBCgm/7hbYf20d/eiOj8XdOCNgGRLX7KuLYFzwyqWLowyTkOG1Tb00GmAJkWT69JvFk03HIASEbtIgAXiCOuQ1Sarm8JAm/wCxCQ8RuNV/uTQ34O32mYL7gKuG96iY7umiWwDSDzNmN+WfGJduID829rm4cUohe0nfhCEpdNYF9UkmUcWmdU9aYqfno6uosN4s+zY/QOvQaWhyCDxqdj+MnIH+dSCOA710BKkyW++6qxi7phl9ETQSsGhcN4cFBlGCgNQTNjjQximCgmGS+KhuNKSXjtMkeIonAcgoIy4rRgnhkdjrBpPhwcDngN2Q7fUXaqj5wn2VZkE2U7T8n5KkFJIXUY5LRHjLVsoAohgYJn1dbgL+Ov3bQXIoYTaPoUA147V0oxGXxrW9TO+DjEaI0CB5Vhrh2EHJffQsxA9muf2/eMVldwAvX++Vwfj8TRPvW1/O57521ftz5+2GfIZ8aPMyUzplwfOaTKqMfmQBCu4oPjYeF0wf0yIOiSdRWQZZz22FwY/wIIgTT9qprGmmScUrLC5vhNoERn1eO/DQkLGVT2TtJCVlV1kYBdJhRJVIOdkgCh0y1cT59znGVVyavfVC5al+hxj3tckVmVPipA6HIJAOS4DK0pwiotJVguv/zyYt9ck801rZZzj3RSLZFKJWQQOXWM+xQEeF7tUevKNka1wayQCc552fe66nMe1DbN+Rdx72wnG6v/JkVXsIHQU5mboKkNx3Qdp3pX8oIvQ5fpV/Lp2bQjcs9i0ipjyYyqVtUyEj5IQmQAOZUYQXhuKuhPhNs4PWo9GDJM7wZ8w8hwVxvuAuI38bNt/B0JKkk8MMa0kSlB5IVPTdfwGekI8sJnVo1orS4kMl+UL83Psb/phqb15PzrQsaKZ6ane3RD36t6ZzOQxOydhDviR3KWzeDHIvdM+dO/lpFgKyzdwZbQJaoKHYcYYuvYLTGGZLV1uvwVg7FjfqeDEEL0ZtYMzSLuEhyWk5CwmEan9ugxC3oiaMWgTBgIBsV0JkQPJaPCQnYSs4wM4NBYnJMhtz8HxRQeGTNTnBgdCsz8eEE2ZWH9GNOGZOXyVqkAsUQJceAxzJxibyxTeYT4kO2oMx2bDs6aqqZk/Rg67L0qF0oZtANnCJBolGqcYApeUBMw9IEqFs4iYw81OcMB21UnahrIrMmGkE/rCcmkIDMnQdo3jkyPxUKbynwjko0flR0CJRlS6ycsGhwdhALnpx3A9P27eRAo0ZMWlWVnbDLmnFxjmS71mc4cRyLYVxl8qnCQSXRCKljbQbf9VQ65julnMqlsZmSHo+6NT5x0NgzRhGRiC4DjrdLI7+yCSiQkv+mrpg5JEAikyTubaT/fcdQFAJ5VdQkiW6YWceAZ3dcopB0WKc9sUF7wgABDxnVVw0yLOjhFMEkIzAvPrY0QZpPCdTPtOPekr/kxXRUM7LpMOUKjDf6T6coqUgV0ngshZEo1OdHP7k0iiMyRPZXDCBPyhjT0kgjk46qnYkyLtiy2x6DKJuQGUs14Q5J5TmRX+trfVFiMG8OHFfQCkkR71sG2z4J1fjV/W7BvGiFy2jhEMPINTR/ynUQH/fTOd76z6E7ns48k3SjyeNk4TP267Gfhn4q/jBnJBEQM/cv3N5UUGcR/VfGTOAxZiCSkL8Qd7BW9Ql+L6fQ/khlxJK6TBDFVjN20XplrSoiYAUAvIZbEYqamOZeprcYp+7kK9L7Y7qInglYMZdle4U4RcFg4sSC7gIhBUCB9BE6yYpQBB4cxp2QoI2vYIJI40xaL5tAoeeXocGaUznMAasiicoAoG8SStWUoOPPmOQ4cbE7UNkBbaAMGOgZcNRViCxEWIIcY5jY8J0c/08Y4BMifBKn+d17H28dC1OvM7GwrBF8MmqkdDOG0YJh64zQeHHrOKNIz7eWvYF4ALnisgwd6AsGsEoK+MN0GKSpo9ha6tLvx4FiOSLss2/hAJmUqSA3H0D/GEbg2ssnUjNwfZ8g5OXi+E5zbgty//dr332O5SJ9o+8gV/WfjzApuBOz0Y/pzGBwjKOdQC8h9VrGqrxEAAvsa5IrOZtNkRBEC1hpT9WPdN8G9AE2FENLSvbhPBBD5kllFFAjokSjsJTlzTdNp6X3OtUBPQsRaDII4lQBsAGLU70hs986WugdjZhTJMa4dZgH7JshAivEVTGWz7kjG1SzQt0iTVJIiDGyLwLTBmn5kI0zhjp0+8cQTy3OqtGjDFD+Bk6RWF5B2pveY/o0sNDUDkajfJdVUP7JH/vKbyCJ9J5OP9JON539tIshXZCzVuoHvPQt5J9OmQKp+RmjylUxBUTHHf7QfkGWEm3G8DNndFtTtCuyM8UWHII753nRe3qCKzGYP2TO2T5CPQDA+fa+ajYzRHfTOJrSte2gnYLYNy7x/56Zj+UH6WwWoxcRVhLEx7EoIPbM3Yov0udka7BobZexJrNM/4jMkd17iIvkh/nKs8cvuGZuS+f6SO+ejq8gTXSqZKv4gd8tGexz02C30RNCKgYThzHBYlaYjNEwL47hylikGjgkF5HslzqYpIXooGs4KAofzyvEBU244wpwpCi0GrAalYs4ptlvpIUVkwU6bKVDIp22BbAznPNPfKGWOu2evoS21WxvaLYQRJUtp64d2sGuKgewykiyGaFpnt8fsSPDZYzRkkWSg6ATZbeDMqpJAKJvqIqMVcDpUF3BOZIkFXRxa40IloQoeGU3ZToGnrFfWTwnoDdNt7F8Hpj4bS7KlgmrOMb0k4LABB1oGPuPXPas4sSm/B+cRyCi5l3lz/d5RWQ2QNGyRgFlASX6sO8dJtW6C3xEJk+hC+yB3kHkyqeySrDpiWPCNkKlBNhETIQYcL8OKdKKDOetsHUJIosR3iA3Tgdk1ZfmCeWX4CH/EAAJB9ZuqV+PE/XPsEVwqcm2cf4kYzwj1NCw2hPM+ighaFpC17kVwbzx7S5YpB7MGRtpTuyxDr05rG/WBvtW+ORY55P/oihpIMTY9stEFRNJjH/vYIguQyiIyRS7YckmjQDsgwZEliMdNRvRfVzurlkLkq4o2BuhWRA9SzaY9kRiRGz4kP5F/2eMGSD4gyyRgBe6IyhDB5I4Mklvt6M1SiGXfGaMCf9UdkiuO5VumAn2dmHZcbiK0+bKegz/CJsRe8DckDvg/bAM/RH+rIhVDIYmQrnSM++Kr1PoY+UNPifVC2tIzkSPjmD3zPPwj13c830cSIudiY/1v32XDfSY50GP30BNBawDlYXAzLDYDsM7yMCqyXpSN7+1vA46T37KgMDg+itLm3F1ZPg6WY2PMOL0IIAprmaD4FulEu19GNlUCCDIZvjbiFHrewHNTroIRpJrfEXMC5voeZaQZBkrf/jHoqwhG+4D3GAQFth7DgVCW6ZWJlPUWXHNqVOsoMd7b2yuZLfId0BECA+XNca4E08bChRdeWMaIwFrpshJpAQNyWmYUBA/O661ypqnaF0zTcYx9kUcyYxa/5wQZgzafEU6q99yj9Vr875ycLFM4ssC4qWpKsZFUSK5ZdUg/nqYDR5QMCGYSdLMVAh2l85zX2Bpo/62R7+hrG1lEZKgSFIxKTNRgy+yXPvMXkcQmIgoRkypqjxw5UvQ33Ry5RFIhegRo5M/aHeylRIqp1oI6fxGYnku1j8/uwfeIL2QAIpRsgvtRFaVNahu9SpiyZryqbkHQClYkb2YZD/pDkKJ/QTusItAYhbbcdMkR+H7Yb4Hf9VP2q/f3ff1bMOz7TQI5129duoy8mwKH1JdcNF5UEtDd1tEiw+Q3ASdIpqleIOvtpOEyscltDO4PCU5vGCPGWFs+9IH+EPDzRU0bQwZISAIbp+Lffov0e6eF69vcNxnYRkjOklkkSqrZFg2JNFWJbIe2SqWi8aESjO9kPNG7Elz8EokRvkrsFR3qPiXcJE+QOmKGyAw5iE0hS/7PWPaXzJC5uqobnGMVMuQ58obk6Igeu4OeCJoS9eAVcFECy0J76kWuTblQJrPAgI8TCPXnZWGe++0CI8yBjZIVmLQrFgBBJDtDwQYUrkoFCt2Cb4ISmVZ9WStgGVgVE6qFKMZcy+d6v0XBHGHklCA419oEcCxNI2KgGCVBEZB7TmTIuEUilVlkcxXyua3QF+RYv3D4lSeTVwGzYMC0F2NF9V+9PpMxIAgmZ4IFZI2gnCNrcV5jS8WPsmeEKHJHX6tOyMKJHCUEjao5smtMGUPKqBFKpq0qeXZegXrGIOKKnLsfukipNZm3v8pG2Tf37XocbH/dq7E4iw4xVtuO1DLG77ZBGwxrB3Khgke/CHBs5IpMqLokH+wSuTNW6QJ60Xf0QX1e+/jfOVWhybQiW1RwCriUytfg7DsfnUy+VYtZV8H0XFWydL0KDnrdfvYhd6a+kBd62zhwz6aP0fEyuap9jANVEY5hG0zLdi/OnVf5SqB4JusjuW/feZMZLNKGTQNj2TjShp5dFRUiCImlPSaFvjBlU1/Gr9DHWV+px+Yi5ER7zJqWIuFlbCAzkfFICFPjVHoaqwFbGvtNpjK93lhXLYekrbEMPyT379zrGk813Ef7OfO/e40v0t6H7QqBalyxMQmg7Vs/5zrh+u7LPW4jIiPIGX7LMoBkp/8ltpJU0LdsBfJVAoRdQ8JLpEues2X+N9ZME+QD+V/ywW+q8dg2/gyIT/hGkvvGYKqIyEl0+D3ucY9yTTYH6Hk2bRV9R07qOKnHbmH9mnjLYMAITpSleyMJQ0oBTAOOJcUQhrgNbLLASuBFqWQdIcbbZ8oqRmdRYPBUCNRTSBYFylzmhDPTdmRmgawwpeXNX0B5Cn4t1qddPQcF7HuMfk2mMdicJlNOOMEgAJbxdn/A6Ghf/eNzPVWBgVgGOSHoJktdhNY6IXPIgAnIGMvIBzkUnAjCFo0YfLKyCHk5jCDHMlnkWGZKNZAMlsCAziC7qnz29vZKRYQAOeDEWjPMlBlBtkXrVUUgRekY48CYRb5Y78DxqjC84cn1BI6q6CxAqjSeIyMIUbWhCkl2DTElQOHwcGiMH8c5l0BdRYhAPtk2iy2qDPKZI2Rs0hnerKHSw3VmCRwck7G7Kc75OpFnHzWutBf9x8aRJdU1bBHdZF0fjnPGpvNl09ZdbUtn0qN0huoyGVVyR144xjXIHv1KzhCUglXBLeJRRat7U7KfINY1kTrspSozNsDv1vhwbqSjceFZ6DG6nkwp6zc9keOO9LFGn79IIdW2zuO5VYSyjRkT64A2ZdOMFfetAkRfmP7mPrUPW2d8IXm0nTHkr429cyzS1Tj1THwY56UnLPy9apAvfo6KQP4MPTEO9uFrse02bSJQcv/D/CEyivyio/gB/k5yrU0D2QvxAJ6FfkfgCCxVIZBTOpMepYf5LRnnjleRmWmObIDfjEOL4lo6wHRNQa7qaufOscuAcy/z/JNCm7GluRdyxC6xg+A3JIDvfba/z/6SJb+xWdo0Qb+kGXLAfl36cFVwTzZEQgjAbYJ75+drQ225LHmRDOCriMtUJrMl7B57wFdBqrJfkgrsDsKIj6OPTXcmB75jL4xD446dpJftb4kP9ieJ6VT9eC4buWJf6HY2i36mp02712/G9CqgvXvsJvqenwEy4gIkm6kYFiWkqCYFpeAYTlAbBj4H2Fx2pe/WQhA0cYA4NFnTYNEssesiU9ql+osCZp3jvwhQvgy1agUVD4wxx1fwqT/MiRcUmJoi8LT+Q8CARwFzrGS4lVRbPFsFA7jXI0eOlOk2nCeEE0MApovlcxsUun6xRR4ofJ/zW1tOfA++l5mLA1LDOdrnhfr72kjmmtnf/13Xb39f/5/zCcC1N6OmTTiO9rVuCIOZIML+jmtfA/zv+zzrOPQlquOhLWWhyKrF3kGQi+DhaCBflFOrhCCzbWhbC6Uiszn+5sUbL4JLv3FakEdknSNiTS1jzTUFEUgjr9dGyiIHETeuJ+g2Fo0/xJGARZWH+1VRQn44VvpYAEjvkCEOGMKHjsvC0o4ToBirs8K9uq84XJHrXUOeO23J6etqV9+FoEECIwnTl6YmIWT8btoY3UjmTJHQV7Kl3r6lzQP7ItllTk1B0e+q0FSeIXxUgdWgJzj/ZMN+bB39I+BFPCKCOOHkDAltYU3Bq8AXsSMIZsPcP3LU2nsCNNMn2VNZV/taZ8ixpjb6H9Gt8sz+1llxH2eccUZpA7JPhtaF9J0xZkqC59f+xohnNHa0E39EG+unbNa+seV/awwJMpAhCHekEju6avBn3AedYyqpoEcAPgoWU1UBSe+QS7rKZ3aID9AFukxVq35EnqlulcDYNsS+5rO+MwYErwJHEEwi7JGtPkM9xo1Nss7nMWYQnvS7caRdVQSp/vQ67GUtmp370V/8nXWCbJA5PmHGGBthbCR5qM3ZU/v47Dd/+Wnu3/fIY3ouiTLTZ7P22TqDa/qVLvaMWTtwm+D+2Q1tqL0n9R+nBZkk+6pUxXaSXHSpZILxwPawDUhz9sG4850KU/pL//Oj2Em2UHWqWIQvJlmhQlqil9+DdGIDkYfGKJ+KLmcjka/iFcQ9u0hf8e2cf9kg/8tq3x6bj54ImhIyjBxN7K3Sc84ipvgjH/nIgTEZBwwy57SLpff6WgE3JcOBcS1OuPUzZL8E5LJ5dXYIJr32MFC0ArCaNAnmPTd0BR3zwFommHeOfxhzhlkG1PSTK6+8sgSpKoLaQOxYe0S/yahaG4KyFsgwnHXA6G/tKAh42m0PjC0jQoFzxAQloE05VowDh5dDGpADit/cY/IjyOkiywRFjmWcrBcB7kdFiO8YmDi3nBZGx3OZuiMLLEMugJD1Jr/g2kpX3TOi0X7uVWZDsCC77BoMsb6TaXZt7et+ONSyHWQSHOu5kWp+C4mjXZxbgCJgqauzhoFB1A9p8x7d0JYciQTeHCbyaTMW9JtxnQAi8D/dZazLhOkXfWQsqfxA9hhTKj9ybrLpu1yDo0t+BBHIAcEmEocDZDwhu/0vYHEfHH+Oj7FDr7k/n/1GZskyYtxCrl7nLfDOMfPA/dITrrPLRJBn18424IwOK7XXvwJsiQH2SMBujSYOMHBMOc5IBNU1SBaOLT2CRHF8IOBEziNeOMGyps5NH9HhiJka9JJ7pY8FuKY/WSAaONnsoMVwyaz7Qx4iapxfFpeepdfdK9nhsCMKEP1kHPGDaEL6uw/ZWoQTfWmdFXAM+yFZ43fXQZasM6gLBP70uudAxAk8Pa92YWfoaTo51TLsHwIJ2cqOARujMkTfGfOy1KuGfkXk0E/0EIKC3hk1PiUfEF5II+3g2eghQW7sTRshggTp7KKMPfu0rdA+NvaeHuc3BAJKMjtMZ/reWDSeybfxgEikc7WTij3tazybgij4DejPRSBjiP7nx64T9B+9xc6lyps95fMYH8B2CNLZPqSZ3/xlnxAFnifrd9F7dIfkrd8T7K8LkRX3uKj+WzWis/wdNsYXAf3Fb1EF5AUxxgFfSN8DQoh9YXv8xk9OcoAtzG8IoSQy+cPiN/rZ/s6hL5BHEiGSbeRMDEmfA5tqfJr6a4wqChAL9uixTNB+5x/7uLvgGHJIZazBYBQgCUjbQMpwtsy/fsxjHlMCJI4mQ4Fg8LYG+2B1ObQMB3BWDGzODoeNA+RND5zbQDDNoaMgOMnW0eCwcnaUfsvgCOo5eIIomXfGx/4UDJJIgMfxYdQ9F2eR0yTIEsjLqrkvQRZF59zmszKE1ubgWHIU7cuIqSZwbkGd8nLBv2M4D45BaHFKXNezaYM6EAhkLzkeiAFzbh0zLIs3CRgGWUXPR/G6J+AcOa+tbTy0JdKFEhZsejMEI85J1qb6R/95fsdxVlRcCBBUQMgGCXoFHvUzeiYBCPnxvT5yTm0kOySQcY/kRh9zIDgYAh3EDDlDWmlvMpHKJPegfQUsSEMy5H/OirZX0cHAuxanmKyRK8ERIsp59YvPjnesoIB8+9+6LPZ3/wgq+2k394jsMQZUimgTssWZdm3H+945OIzIAsZLn2pPZBG5ZuQ43vY1TsiQfkKidpFpAWOs3YxJz9leR+QwQP+rdtHm+p0uqXXBOJANMotwkckiU4ghMkj3yOjqe1U9ITgD+wkmyYMgkJzIFusTJKp1f+gJDq8AWJ/qDwEUGTOWVSUYCyqOjGfPQD9wehCOnkdQbwySA/drbMq2cZpkuowvY0KGmnNELkxH43yRS+QQeZNZmxV0naBYMM8pds/GJ/24S0DIqJLRDvolr1fvIoPoFHqVTNDnNvpLX4CxzLaQF9+xfeSL3qT/2IvA+X1P3o1ltkqA5H7IUr0v0A/IF7oHqZ4gDNwXWfIdUolt8pt7cC/0pt+cm8yC740NGwLLc4Fz2ceYY1edLzrJs+Q6bKNj/NYOpsiTrC1769n4BHQpnbdMyEy7jrFCNwuojRfjyzjzTMYtO2VqA5ln67SpihH6wnjjE9DNyARjeh4Y/yqs2DP3hmRyvXabATvCz9HOgid6EMmjukzfdfkPwMYgnk2FRRTSO/SP6bCOdS22kL9D7twT+J7N8j09RpbrqbLbANPo6Fd6S5/yEwSLKiyBryEhpN2HQTsYKwJYY0c7II/IvjHNHpAtSSC62dhiR1TksSXzArFEpzs/3YI0qV96smoYs65PNvh5dBGZoZ/YIjpAe2kf7avd0l50In1iX7JmX3aUTmA/EZv6yPe17V0lxAxkRnvTB6ZfG58hVzYdZJK+Invamh8e8mXRMDbYKP3LjtBJrkUm9Kk+JrNsAlkgL9Ftxonv6V1yke/dP7vDhtT2hT3kW5E/m+N9B2TF9Z3Lca7jPMuGZ+SXRVb4iPR0j91AXxE0JQx4wQxjDJQFA8ARQ54wzggWGS9ZT44J58x3WGEMr0CNssjgD2S6BMucNsEbcJxlWn3H+aY4OJ+5jtfiMtqcLw60El+EC5JBNpfSRxjZzz1dccUVZV0EAZuBLyvndwaQ0qEI/M7pUn6NFABkl3Nzcp3XNSgPx2K9ZWgRKZ53GOy/CETRCmiQEYK9caBsM82Ow+oY/aWdTAHzrJxh92jTZ13wffs5nIsThbhT+eKv4FMwzVHncFOuHANEjO/9FcSblmNuPgPAya2NtM/m78f540iRGfLj3t1vMndIAQQMQgghx+jIznMgkTwMnHuQfeUMu5bAnjxbK4YM2Y/zzvlDKDgWUUEGOI0CdsaJTDJUHB7fOw8SyH1w0JFJHA7XQS4yZLKMjLrncX+jnBEBjTZOP/e4MegBDom21sb6k+E2HgWuHP0QMV1w3JEjR8q4ViViHCFIOL5kzO+CDDKmvwSLfqOX7C9Y0/9kASFL3sm5oFSgRl7JYHQT/ShY44y6VwGo/g2B5VkEdcaF8/nNWJt3PY96LO+yPOnPtn5ZFxAw9HEXfI8MEGDRiXGeazi+iyzgtJPHEAA1jIeuc5Fpdq8LIZM2EfSrPqWTBTCB9kPyhSTjMwg6PKdNu2lXbSXpI8GRsbgqkEP2yH2yCewPUpKdo7NGQXKAXYvdZKsEbWwwu0in8W0sSu589CQbF7lgi1YRWC0L+knf0dUCfdCfCH3VXdOC/db+qiEybYzOViEnAUPfq0igmxeNdetj44EsIYO0IVvBdmpL5CIYR2SN7eLrs3m+I3P2M54cx2byf1QeIuTYQHqsSxetGvwpegCx7pm3CdrWJsZaxbglk8YEnRnUcuo+6t8CtkUbt6H/yYYxOynoLMf426PHKtATQR0YZaBkXBAKMgYggyn4lmES2CMWsMecM5VBgmTkjgofSkGGQCAl89JWbIJpSiZVRAEjbAqQYEkgj2yhKOyHnOEQCNYQOxwEQZjzKBN2HaQBAkdAxHAhgxBSjJngEYHjnhgJ5+JgYrARWQgBxIV9OFZZj8Q6PEgOv8uIui/P5tmXDYbBdTg+2HPBbNClcPWn51EBo7+QYowiw424UXHDgZy1VJkTIcCVZdVXiCAGQxDtPl1HVYMSUA4GgkXg7LhUVtiHsyooDvSDSiFkj7JS029Ucjg3QoWz4TfVF7JaKZXnrKh6QjxxtF1bVo/Tw+FGJHIOEEMqo8i07BwZdj4L3QmOyBmZEJQhgDyXc3MOOeTumxwiD/11f8aFZ8ni1/qDIyU7nf3JzDiHv8doaFfjlxNLdukB4x+Zp58FgYJ+AZLxUoPeIXd+pwvoBmMdwUu2jHFyK7BSAWhxXyQjOSIrrm1KAWLblEW6wPgn244TRCBXBZgIIAE1WUbwuC+BBV1pXJIX+gMhrVpFMELfuEfOFTntMT/0GX0T57ItE5sCuoZ9RUhv6j1uCoxbwQfdGshaS1QZUxI/EjTGOttnrApU2QZjnK6Ir7PKtmaD2DHTs4F/5Pp0w6jgh26hT/gofBk+C9LCZ8kKUzokpdhGlUYqZv0mqUUnOdY1th10IjJNO/Lz6ErkhPE9K1Rc8IO0IXlyTj6lfuLTastFth25G+VnrwOz3k+O0/7s8bKqVuYB+8sXSFJkW5D7JXtdRH6PHj3mR08EdYAz0kUotIG4MSUI6SPoZqCVL5obagoSUkAwJSBCwHDKVO0IlAXCddAPiAjOzTCnzDGy67JggmyGW7ZLYM3J4ehxehhtgZgsBnKAEVAF455UxAjmBXSIIkQA8kiQJjB0PkGhChmBn4AtU5AEfAI2pJDrKdl0z55dhZJglCO/Cri25zDNroZnboOTJDgWKMsiaidtxpnqgqxQF+s/DAyUdtPmFjTVXsgRRJ2+TMZZ3ya45fwifgJEi/tsOyNkBOmSDLjn48STUU5HDKVjyYbzqrJI5gf5yDHh2Okz13YPrqOMlfMSmXMOIC/Obx8bubCPvg5Zpu1UkXDKyaV+2NvbK8+vUs1x9kUeytBa/NzaQyqX3HP7OXtMD31sigU5oIfoGSSedhYgIv8Qpe3gyv/G7EUXXVSm/HH+VQGSB3Pc6TOOF6KJnhFUIvGsL2EfOkaljnFkapd1gazJgqxE8siIOgaxSB8aT7KjSEl9L/vsf0BiClzpG1PKHK+qTMWZ65v+cRjQy/tkICsSGYLcvs3GA8FBb9O7bAOfgz6g7yfBKgmggN1j04xxtkXlKKJZhUVtE9ug0ySu2FnEFl8GsaWK0PF0Et9L9aIKVAkiSRcbW0T3tHXhtsBYCNGjz5BodCN9z+6rJpfgmReqgxDy1j0hTxKJ/EG+nzavq8/68bn50Efkno/GZ1vHeF8EPMO23nuPHpuOngiqEMPGOaF4RsFUIMGTrAnnQ8DteAEOUkB5oeoHTop50ZwcQRkoi0YOtKc9OF6QPiyzk985fhw9AT7iRTbeX8EdIsDq9YI7JIJgEanhdwSBY90HZ1Gw5zwybfZ1XdUeKo9UBpiOxslwfk6GygCVLwI9z28dGe2E8ODUOX5VjpaKE9NgzPsHmVBBsZJwgbD2r2E/BI2KGYQIYsUbsZBjFjjmQKeMV5vl8yRQOcM5Rf6ocLAGg7+IEoRiDBgSxue0US1jrqkfatjX1iYlXU8m1DNEZrV99vOd7A84PkbUBq6f43yXTFF+99nv2fKdLc+T8yONXJtjr0IJ4ZbF7zjuqkFUG2lr7eLNPYL92qFcB/JcUH/eNijlFwypckPSCgj1L90gm+v3Ln1iH32FQCK7/tIZIWgEAMhj/SXLrlKHrnAugbp1qJA3jrVQJr3kmhbelY1HEgkckDp0HxJI0KKtVecJNFSkGad0igpF51RpRFcJQhBLFgHednhmY8YaMghzbY0s7XFj0C+jbGCPG8M0MbaGH4IcoIdHTdFeN/Rx+lcSij8hEUIfJOHRBXLBZ+JPqbSWzFHVhMymX1QoSpKF/GGvtItrbbs8eRZ+aYDYknjzvYSYaVwqOueFNtYXqpv5kfwiBAKiTVKATcjC6nTaNtvOXUD6Rx+y6fHx5kXd76uQgUXdd48ePW6MngiqkECawmxX69RAjnDkVaUIcs11D5ArzsNoU15IB2x8SCAQ9COJasMOgiKGWHBdw/VkwlT3OHeIBMcLqBE9PpvGofqCk4SoQWbYH8HgM6dBAC+gC9HhONf0G2dJRhbsJ/vveJ/95jnch3OrrBH8e8YQCauE6SPWOEhbaQMBpyoEW55DWyO1VKYg7QL7m+okOOX0qNJKm/jbJmWGQfshxLxVBxFnqhkyjcOq37SNz9pJG6UqCBEYhxVkRZW31+2o7RF31mohR85H5vQvgsUx9gF9Qi7sLwiIbDmGLKePtBdCymf35S9D7vvIfOTW3+zveH9dz/7O6xquR+bJs3aXqcyCeYJ5z4r4VPmBeABtuwrnYRhc27MhQ00v9Hlboc9NydK+iBMktOch90gdcjKsrWXfySz9JROcdRHAWNePxoXgCnkT0B/IICQPoia6zXWcQ/UXEllFj/shB+TEZ/uQIbojZK1+cH2VRQJZuobcOC+Cd5v7B9y/IFclnzFDH2m/Hj3mhfEk+cMWSDqphhGw08+bDlXIiFF2GTE8rpqYvZJ0Us1MZ9E/9AZb6ljjTDWL5I5qILqP3WJv6JTo/W0Ee6yfPYON/8LvoKPpYHrFSxas07YI0LtsiqorNoB9VwHvHlwb+c9/0p7up8dmgx9n/MyL9LV+5+eqAl/mmKpla1vHbo8em46eCKqQoBoRxPAOg3VbLJYsUJFFFxgBRZWqDw6IzW+CMlU1CfITnIfQCVSR2IdDV8P0C9lyhtg9RiH6ywHgDCALTPVAkAjGVWUw3q7lnuzn3LnHOIr+tzmv+1VpAv53z/a1UfrWFpB19MwcN9khv2kvx64SyAfZw/SZjAcH2BQlzlBIDUGXDBcCpob+NU0JQeQZnC/tytHRZ5NAm8o6cjb1H2KOM65iyXkiBzm39kU0IUd8Z7FO/W1aj+xoLRPOidxS+aRf7cPRRR4JKpFCntVvnEIBN5n0drFcz7XT7zbPWstB4Lu6D7Nfjncv/iKryJJAHfmknVyTDMgakhlTB5GSZMazyuDqD9VYspjutb72qpG2sR6SN7p5ButbtcfjtmIRjrkKvy6yeh3Y9kCDbjGtzrg0Lc4YNiZ2CRlzk4J+oFfpOqTktHA8G0dnHWZoV+NDksjUcxWx2wD298iRI6XaUDLGmn1szCiQA3ZTBS+CQtWhv3SVlxr4rCqSL0R26PXo9Gnlb9OgvSR46kAcPKNKb7afDHi19SICfuC/qOJVweivxAEbb9qdz3QaP2Db23YXQBcaE/P2leP5Sqq9VeGpRuYnLAv1/S7DD0CQ8cmz1IG/ixo/AR/adfhSPjt/7Wv36LFu9ERQhSgdCmeY0rHIr4WfETz+Cv4DzqcB7jzZkBWyKxZsDhkhEybob5dBq6hwjFc+2gf8z1lCPrknREMdnLmee1ElYmoGkgZhI1vjHHGuOMTOBblHSLDvXhgLCxynrNx9MPTIFA6VrJtpPbL91j6yr+P9lvOtCpyfej0BBASyTHBveknINM+VqSY1lFZbMwhpxqCZTpaAA7GWdX3GAdHheJUMyDFZSmXaqhxUJXHU9Is20heylI7xu0yb6YUqkhgjU/LqZ9L2zud4WU5rqMhsWo9F+T8DbBFx04F81jee0zNHtjyH/nNt11WZwYj7bF/nQ6bZJ9cmZ9qAXPlOIMvZdi6vF7dIuMVcyTQZUVWiwoNjaAqR7/3vflTMyVYrJeeoexYLW2uXdcL6OSpWTG/SbwiqSfv8sEP/kzVtRFZ6zAfBmUDVwtx0rDFg/OwK2MUQ85NCUGuqi8QDPT0tTAU2bYhjf9ixatu7CBw9erTYPq/An3SaJBsqiBKwtYEAkihD7LO/pjWx56MSetuGJL1q8AUQy6p3+IV5YcgiwVfhW7kWv4LfJ9GI2DYNuMfmInEMn83yDosgIFTxqT5D0luI3rR0fuQysGwin2+qmt+6h4hpNvrqq69eaAJMPKXqUSJUnGIxe5V1PXpsCnoiqAPDSCCgLFToqIywiJ7Al1EU/HI6OPqULUVi0HNalO5SaN6GYj2Mt7/97cWpaRt2QbrMi+MYdk6N83trA6LCdAIKhAEG5/S/a8iUWbjXOj7W6TDvXpUG8olDxCHmkLuvfA8+ZyFFZIEKGcRCFlsUzFtrxP5IJlm4vb294hg4hoPveIz3KmFqmmBK1go4w57PfXrGOMemn2hLz6F9A7+7f/2FhNHniA9BGiLNm64mBXJOZkS5dNYd8r9pMkgz34dUMW3GItwMp0BbX5nSY30Dx6iiCdyTe7ZOizbXp2QNsYW0QHiRF3LlewusImz0HVIJPDvCybVNzTH9BinjHGTR90gZ65coswfPgxwhU4gy6wQoybewOOJJu5FF9+OczqHNyKuyfevGIIDIt2fkQDqPdtA2dT+sA+5POxjLplKq7ps2UF0ktNOyHKlZQO5U0SEKx2Xpe4yGZAES3xue6HVAcrAXL33pS8t4QEJ6wxNZ5FTTt/Q+3SAbbzqu8bVtYBOsJ+I5p4Fki+pW9tVnelHASVdPClUh9Kaqzx6bBfKMsCAfqoqtrSehgOTRb8YMuWmDr8L36dLVAl22nt5CAqoO5vNIePBP+AXsvM+zVJitG3TyML/UG79UVEk4CjqRYtpqkeBnmUZNT2lj1cB8FuSCpMGmgG9izLPp/GYvP3DPqqb5h7AI4pSvT1bJFL+bTIsJNg2RGc9Of8777Kq9JR2RuAgNle/Gbdp2UgyT5TbsF99e3y4aFkEnv8hU8Q4bLDErBlpUEoFssPF0kvEijkIKLUIOe/RYBHoiaEoImq33oGKCk4pRxvYiZEzjEYyr5JBJV3Hgf4ZTAM1QeLuD0sq8SrsNpICAnLOCdbcgorVVVIYI8p1TtQ8I0iwU6FohRjhBriE4R0qAe7BobNZykYXLmh8+q2ZBVCAhBP2cKudQXYMQca+IFE6VqUyUv3tyPyqinFtFySqhkkNGghNUg8OSahhkB9JBwC87bAFjBABiTttYZ0DApdTc/9rQeTkSXv0/DVwLUeIc2lCfc8x8r/0F+toYQaOaCTiu2tj9qAazX1smGEKEDKLG+fV9jKhz+R7R43vkouP1h8ojcB/6ybX1v/+ROvZTteN7x7mG/cC9IrHsQ07cp33cn2vpa7+5tvbX3gghsut3FVKRB/t5trzqXnbRudYJ48bYVeae4MK4mhaTOjPjgLhcJxHVBTKgnxb1jLsGNgBJK0igS+osvbXN6Bl/kUP0WL1Z/JYO9ruAQ7WnYHnbwJFmR9ixmuiUuBBADYPgzTOzbdZcY5846NoyQCJ0lfBnHPlNO27auOpxjAhFWLDV+hT5qX/ZXePE9O6uqZNsCnveVU2a5ArCUHBn+jFbJ3iUNGGHXI9fdNiqHP/jf/yPpc0kWkDAaXp6V+A8T6WDJBnfVODM71MZZGyzERJVmwDjns4xTVJ1hwAf6Yhw5wfy0xdh05AqCCZV94J7U+H5xZuMroqyaYAg4VdqV1U0dDAdL/Et2edlLF7Ywhflg7JxkhlIfUlCCQFJOOTvJCSI+02ict57HwY2lj6QHJU0laj1WZxjTKWi0DMikbtAFpJMr5HkuGP5mGIzfrbkqOeq5bCLnE6SukePZUNEdv6xj7sLikBQzKAazBwIykog30amyRjQgl/BsWD4Pve5T/nsWM6KAJsDIpC2hgqSyKAWCCNVnN/3tVNDOXJYBPhZ5NWCr5Ss84LvBa2IKL9zjnIfrssZsi/CQ0Auq29f3yEAOEP2Q/r463lcI28Us5/7Mq0JceJ/AaFn9rv28SxK9hFaSAD36zlDwHQBA25aEeXIsVfGHUU5CziK7kcbcPoAUYXQ0ReeVbsg35R6quISVNhHmzsWSZOKFkpXJUyqdDgToA9VuTB8nAz9ZmpT17NqW+cIGK9xTof+ctw4OG+XA6z/ur5fBjyL5ybb4Lr+j5H2LFmku4bf3eco+ajBqZLB40w4Vqn/oqA/OS/WXUplHaILKejtO+SbPBiHnsX+NuMsm/3J0TwZI/1pHJsyZBxYkNn/y3J4dhWcMKSfYIB+RWoLNlU+Lgv0Jdm1jpdMYNuB5Fy6J3ItieAv22NDWPtfcOE3+ku1BB3nWWYF+4b0p8c4nYhZNmOZFV/WL1NyL8Cnl40jweP73ve+or/1h/FUk0SgqtX4Y/foXrpclQOSGcHmfKYmOwddZLyCflVphTTTfqpAjKv2tOBFwf27zjXXXFP6HDHOjqj+2jXQh2wjHaoN9JvEVJf9Q3ZqL36J/qRH6V3En/7kJ5FNMlvD93wTJARZqsF/IVvkQr9IPkhi8W1cg3/CXyFvPifpsS2gBzIdh15hN7Sz9jUNnj8lgKVXjAPtSQelnegOgWim+8e/nBb6jR7RT6qCyD/C9clPfnIZlzVZ24bxa8wan8Y0eVl0P9C1/EyBvIQtPeJZEcsISH57XXWt0qTL5mo/v3neNrRlKuQ9A7LZuemhOjHpHF1tPOyai4a+4MfqI21gCj/dOwsZiNxBppkJoCooFUDsBz+afnd+MQc7Ru7ECMYrf9945pfTC+SVnhgHPiO/zFqYdIME66JJXEkHPr9EfV7oQG+pdtNmvtO/7Apyla7ybPSdeIDO0cYKAsge/cIvlmB0jDFBNvSFdmIjxB7k0P7GNV/X8c7nN/bQb9oo59Xevo/vvWjQmXwkYzPPrJKpx+4ANbvTW+NEDM4+++xBM9DK/43zOGgMbTM2eiwK73nPewaNAh00CnTw9Kc/fXCzm93sRv0wzdYYpcHe3t6gUdYH3zUO/+CP//iPB40BHjSKbPDzP//z5fvGmA8aw1s+N4b5YMtxo7Z/8S/+xeBd73rXoFHQ5f8Xv/jFg8YZ23+qHsvA6aefXvrsCU94Qunjdp/Ms/3CL/zCoHFqjvvOtRonZvDUpz51cN555xXZapy8wfnnnz949atfPbjssssGv/7rvz649NJLy3b11VeXfepzTLvd6la3GpxxxhkHcun8TaCz3wLLhzFiWyaGnX/YtZdxP1//+tcH7373uwdN8FP0+8te9rJBE5DcqD8WsZEjf5tgoMhZvqdrGgd20DiJ5S+dZWsc3QPdlK1LN9E5p5566nHfTbs1DvXgve9976AJvsv5G6dv6fL2pje9qehkz63dr7/++sGDHvSgQeMEl+dvHPDBBz7wgf29b0DjAA8a53rw13/91+X/xgEf3PKWtxw0gXAZk/e73/2KzW6CjMEjHvGI0sdAV9zpTncqv7mmMd044eW3ZaBxzgdHjx4dNAHg4Lu+67uKnGnXrvY/7BtZvuSSS4p8+//lL3/50vVLG+Trk5/85KAJrva/GQyaoH3/03bjQx/60OD7vu/7ih4799xzB9/6rd96oz4gh7/2a782aALR8j+bQkahCUwHr33ta4vf9fjHP37wZ3/2Z+X7eXDNNdcM7nrXu5ZrGYtvectbyvir76nejhw5MjjllFPK5ybYHLzvfe/bP9Pi8Bd/8ReD5z3veYNHPvKR+98cw5VXXjn4nu/5nkET8Jf///7v/37w2c9+dvBf/st/GXz1q18t3wVNQD647rrrBh//+McHTRB+nAyRsU984hNl0x900he/+MVy3SbYLzL/jW98o3x2jq985Sv7Rx6TRedrAuzBl7/85aLf7LuscfKf//N/Lu2gvW9/+9sP3vCGNwxuetObHtcnk2x0m746+eSTi//uu9pGsavOf8IJJ5Q2vu997zu4z33uM7jb3e42uMtd7lJ8aH/ZxRe+8IWDRz3qUQfHjtr4SGTMsb/6q786+Ku/+qv9J1sc3O8555wz+NznPrf/zaD05/3vf//BWWedNfjCF75Qxhv5Zlf0OZ2vz6699tpiz25zm9uUzVjgH/rt9a9/fXnu7/7u7x7883/+z4vN+s3f/M3Bxz72scGjH/3oIi9s4r3uda/BHe94x2IT3UviTrrU/9rAbw9+8INLHyxLnzlvxuaZZ55ZdES7P/rt8G59+rnHxqMxOvufjkFmwvxs88DrufCmHFiY1eLa2HV/ZdWtNyAz7zd/fa98WoVQj92BdY9kWVSH1WiM4MFrl1UjWAzRX/PgrcNE3iw+au0K65WQu3mqgbrwD/7BjdcMWxYaR6VkqWSI56nKGwUZJdOblOK3ISMoQyar6ndZbhkv36cUextBr1hnQBbU+jaBtbS8zUkm1cK4qmRs1rAwlUW5vKkMFluXWW0cwP0jj0FGkD7bNqi8UC2qEkO1gmyy6RPG0cUXX1wqCnzXhoykDLBKSVMvjEdVPSrmZLSTjTelV2WfbL8stLWYVCaoJJK1Vakgi9pjN6D6Q+VBXcm9Kp26CVAtoYrbWAPT7YwNoD/YPWNHxZr1Af1VVTQrXMc6XKp76G72kp1UAQJtv61GE3uWbdFwTra0XSWtMlA1fuydKj7VH6qUVGnQH6CCw9Q31S2qUfyuKgO0pSURTIG3Zhu9bLqcCiz+qDZQRUEHeROedRKtNZOKZlVclg4wxd80edOQUnm+aUjf0eGmeNHT2oi8qFpJFSaw3XS5aVZkzHNqs1R/qb41I0CFqLaglycF34y/sgxZARVN+k3FLV9E/7PTnlVfkxN2RX+qTDKbwxQ4cYfKdc/CJ2TfzZ5g052PXVf9ZDoce24/1Tx8IjaLn2NpAm3iOvxM8nT06NFSqc5/YAfZPhVK2tM08mW1Q4/dRk8ETQjllBQcxSbI2WaYGkBJC2YXqVicy7njcCzi3AyS8zA+yjgpYv0gcK9JIGCkKGdrDjDm5isLHARnyjQZXfN+KXQEkVLzHocTtRPKMeSAcUI4JeRJaW499YDsMMSMsC1jgyOCtECa2OzDqUFeLBKrDFjoMqXzpgksmtAKtBWnxlSnNkxx4Ngoi7YGmvFIX3CiODscv4BzhjzQJ4vQJ8uEeyVfpml4HrBI+hOf+MTiFFo4XvBkPRMbXeZ3axOYymvBV4vx2+wbmeBELquflgnTdTjHSBlEjn4WRHk2bWL6jgCiLSOCOE4zOaC3Te21v/MZ1xaq124COd9x3u1jyoepGlkHTvl+r+N3C4i/XSJ/atCRz33uc0uCy5Q4fpJpUvwkbcKOgSAUqYGQtRi96WSzQBCNYDEFyDRq1+NjWVTa8gH0ddsO25YJz+ma/FDPHT2MeEcqI4NM5xFg08WSQ/x59hChw0eQ6EHIewkH3cJO8hfZLW2IHHJ+No6u8p3jHG9zLnpP27BvbB0d7rzuwbRcdk6Cki9Rt9GiMYvNdD+OQ+LTu56fvNClSA32SfLCX4RiXoJjY8Oy+d+6VaZE8aOAzNDL02JZtt8Uff1DHs4555xy34ggSRkyjLTRx9oC6YcYY+Ot+2eauYSGtQCRoewcwpU981f/I/0QOaaMkcf0NfKMz2maKyLINFbrcvIhnBth6TtrcpFTxFs73unRY1HoiaAJwFBQ2ogIBMS2O5cWarSIHic8CnoRoOQ4IwI6xrEO6GYFA5C5wgIA83YZZAoTGJVkf1yPwZWZ8OphmXjGCjtv/qtnxtyr/PA/MmxSLMsQdcFzCNYZi0XBuTiAy6oA2STEkVGZISDk/KkuUA2kHVQWcFY5MORK5oURNgfdfHHOi7ewWRzR2/q8ha1+5T0DvmijPK18kZFhx4wb09rHuJl3fZhR90wPcIiQPW1Yo4IDpoKPA20calNBhO/q88quychxvDcZ1hpz/3SNAAHIlTeAIRwFqIIg7e75beSJc2nNKVUMnE3Op0ADcZSgybNvY6UUMoe+9qxsJhLVSw8EjdoBkWPdMGskdEHwoYKKg22cCvI41IIRjrEKCGNb28jEW4MC4eT82t7v21hJtQswxvkIqRyYxA8R1AukBc8ScrL4SIxJ1zwhJ/SRYH3SY7YFdDqyGLHjGa3pQr8jJWzalz5JIOr56V7VHiqHtOksYFfZUuMTVDIYp8goeq/W5e4h/UwnTLpm4DRwXs/IB+SHXnbZZWVRZ/fFH2DHVWJYSyokhgomhDN9Q9fwGVRysP+qGVXPIpr99RufUhURG+x56JiQTj57fi8hUTlCt7MHCAVEGSLc8QJ8bUMvjrKj80A7pL9h0uvYz3MjMjwL+XCf2s9z8YdUM/GvEY82iVebSs1sXi3P/oWUh2nWiqxRP8eiEdtMl0gcq9JR6eY+6QrtwUYhi4wZ9kUiUCKDLym5TNbEJAghRGPWZQU2in0nI9qBXXJO57emlKQkWymRYTy5lgRH1s9S5ejzMgsQtK++7rGb6Ht+AnBYlP/lLUNRqMOIDr9nnzaGBXCjArth1xl1/a7fcn4OOTKEwzDq3NPeD2gfhAtCZtjx0wJjzvDYEDiBKiHBBOZcYEmJ2ihYQRbl7h4oWVs9TQAhsmnBFZLC/VL4SDrbotqQA81AbWNlwbRIm3FQjxw5UgwpeWfsTB/gyCT7w0FU0m5qDqfYlDBG3WdvuvAGGt9xDDhHoJ/WFUgYe/qQ464/OZ95XvKs9FiQFNn2m/05Oca7excgaBukl8DaOWUonZPDx5n1nX0RNM4pM1qPF8/vnDZERVtOjT0OjzZ3DtdOm6mAURVinBqH/nJCjN2QH+CcnlFWNQE9x5tj7X4Q2qN00aqgPT0T59D9AueP/CB2poU2IWtxfrVDu323AZ5D35MjMkgnC7Sihz2fz11kDVkUgOh7WXtEm3NoB/pRv9sS4AIZSjv5TlC4je22C2Db2HL61ULgqojJySggjbyxyPRuAX6mepuWQ87GQWWhRWCzYPphQi3nFr5VaWB6Jb0r+aWKIYkM447O5RMh7LU/+zYNqVZDcMs/Rj6xEapF2Fw2tQbfMP4Hf43tWTSMeaA/kMiqnpAX5AOx477IkeuzISqm6A0+vqBfspFM0UsqYegY+t353K8KD+S2KhDECB2nPZ3PX+cS3FtQGymNnHYuVaLkW5KJndvb2yvBvn5blo5yPzaIrpz0Wu7P/ZMNfeqen/3sZ5dpb5Ej7UAva4euDSmiLRBB6RfyNW6ct5HnyLMsEuQxlT2veMUrCvllbNhAfxoXiMK3v/3thSyUZLAoNsKI3LNPiXlC8hhbIT31v//T1/rCX3KlPWp7ljhFe7t2oM1zvmUg99ZjN9ETQWNg8Mk8CTqsFSKAQkBwJBiO2onNAKdcuhwN+zLMXRVFghuKxDlqMDRdlTu+ly2vHaAoE+cXvLXP5foCPvfmGSicLjgnw8dJaMNvnjuI8mAsPJtryNbWAd0siNIXYCF7GHHVWIGAQsbBPPcjTbAvY8PwcxC99UtfCcSytkvmfVO+QLFSuuNAGc+axZgWsg36FFHHWWV4FqWcTY8zNaM2LpuOWYxT5MacdrLDCTRdEGRcyIcxnP4kAzKC5vP7WwfgNZTac/bA7+tqRySPTKNMGyJLBpjeMO4ESUq5jQtElrFKD9hfhlYmEiFGl6hwRGz7bD68gEx2VNso9ecY+11mVObP+DOm6B0QxBlnzuv1sMZ+DVkz+xqbnF/nUBoPKnxUz9AZnMm0JX1Utz0dJNsmQ6a0328cMs6Xc7q+MbNumILKQczrgznBsqSmf80CulP7pS38rdtlFjh+mL5fFoxdNojO5SBzeOm3yBA7ZVMVVYNckOv3vve9Zb0fcg6egbw6Z3SDLc/lXLGTrkH+5223HosH/4jOoFv0D5KCnq79ii4Itqyl8Z73vKfoNXoL6SBRpNqi7SPVoCMdi5xQLbJNdnAW0I/0j7GHTBXEI0CMF9UFiB8JEcG+cckusJfa0T7TQuWLvnA+lTMqsvkwNfRvqiXdV3yxRYIdpB8kGlRCsf0IFzoGkSNxwgfmz6ta0S58SPuoCmb3TAtyvAA/9oU+5teGBHGuJDrq9iJXfIv43tFR2phOyvEC/VQvLQs16ZL7mAR8ZvfPriHv+EjGDt8gPtCk8HzaLRVB2qGOWSZB7nvS+58W7pHu0P/iBD6JpHN+M4VbVRmfhU3SPuSdH0KOkEhkTVWcmIn9DuEJ+qB+Zue0eZ7YMnAPNslKcqitgNyQ2bThMuC6dCq4tx67hZ4I6oCBHEdBEIJQMOBlkxg5Bo7jgj22YKWABRhTAZqF4ARfWUfEYMceC7RkFBhcTg0YgAIvax6YDoCVznEMt31tFJPMFyhrpXQc46/5y2DKlHJX5ffmIVs4kCIHAZSF65S0cgI42xRO7RAxos7hnJh/DhYygoNNCQpuZAqc23OaxkFpmNPK8VDuKjjzvIzhPM4W5SiToMTy6NGjpR9iXDkQjLT7ZGQE76qCOD6OsbCb+/HXehHaw/PoRwYftHvONwoCXAHwvMRWMMyYMRzaUWbU85hXbKrSIpQy+VCpoE+GZeHmNbLzHt+G52YIYwwnhfsw9mTkVPIgPHyHBDS2yAdDX0MgySnzt0tmHW/8GzPg3tZhLDkZZAQZpKJJ5hc5KpAybmUdTSvi4PtewCMb7LkQOQhVhCD9grTglKsUc06OirHiuZA3yGJEkOl0qlvMUzf9BomDGEe8WnfJuCK7rl+Do+v8dIcsqyyae0EEkEc60xisCdZ2mzoHh8t4kFkVSNDB1hywWKfx6/91ZffpHs/tObWJ+yFbdDzdNKv+c1wyzLAIWSPD2nuVcus52BTyQY8LEhGUHE4ySO6MKbJRA6EpOHMMmyiIT9IlARVwsPW969D9SENyRaZl8znPCbx6bA7YVP2pagXhJyCnj5AQo/S93+gitl3AhkgyXYNc81MET0Cm6ERyEPCd+GB8NoF+bACdxo9pgz6sj9828E/pXlU6/tK5KhtApQaixhRLwb4qGWOLv8nHo9trAmES8I/4YHwuukuljf5gHwL9kooj55303NOALAA/h/5QkSlwJ3MSYZ7Tb6at5YUQ9A3fQHLUZ7rDFC5kpTXH+Aam/ZCTtIvnzecu5NnYBPZXEO+YfB+SZhltELjf+P/k3fONs0nagY1Athqj+lKMw4du+02Tgg6O/0xfk8dJkXbmf01LIE0CxKD7SV+qoqMfJK3ETHwPvjNdwB8xhhBAXskvQS+eyHp+fE2/89vJG//J+fn0fDHH63dtQE7Jomv7TE7sy8dzPs9LXo1JZCa/iS+0LLh+9OAqfYQem4HZI/VDDAYrisFfm0FssCNElI5mYMsYeFsM51SQZVqJoIACi1Hy1xQUjg4jxEnBIKv8kNWSXadknY8CpgAoFOfKnFTKwDECM4QTx0ZGAinEqFMostKCOCWvjA+yyfk53TLqnAHP4N4ptjrYAArPQmnW9pDVZkQ45Jxrc5ytkWQfRg1DngWn7UNhuSaHzvWQNfMoFE4ip8/za/O0pWdGaHEGBRYBY+15/G4+LifAX4rcfhQ2RyXzbmMARsH9U9oCjFmQhd/0nX6l3J2TQ8sB5Sz5nrwhGDkgntV+7tf929/vfjt69GjJ7iXboA85t65BNjItpY1kSzNnmdwJYB2jD53fdZxX3zNo7i3ZO/fjfrUDIsC9kgmfyUWei5GL4fJccUJmgfMx/LMYfw6u+yCjnpthRpqYCqW6axYwlAHnrf5/VXBNcsFJDbmi7Y03/YEgQqwgaGSxOGDGj8DbIocIamQQkH9tgzwip4gWTjwiie4io85r/DifAIojQofoV+NcHwnA/Wa81UiwbhwjsZ3Dd/QWfaoNbc4xzBlGtJBZgYrnRW5xVszN39vbKxVcZJF8rwN0jjUCyHqqJwUOqrKQ7LNCm9QOu36aN2DgdArMpnHC5wVdrB3IJttoAVZOMXslw8xO6svopYA+i07xGVnA9tB3stPaPe3hr7ZC8PrMlprOwE4mAOuxWaCj6DA62bpYxjYZp29CFHSBT0EXCJToFeQ+QhjpTy/RK2wWcjjTfH1Pb5IjxKBgmA9mLHiphApRlSzshf2QjoJAWX7rfQmG5x17q4ZxQydZe8SY87/2ZefzuwpXuoAvqLoaYWQf9lzbIYPYAPtOCuNNf/Cz6Hp+qH5SSQLasT7fstrVc8T+sGVIeckDz0QeyBC/wn1KjPIJ+XmCe/aQfpHoZEPdI7kgM+QztoYfxq56HhvZs58t7QzamNyqRuafSiIncULWlgn3EWJVH5vGVduVLrBn7GwqoYxNFZmLIiHY70ltkHbVF/qTz7oMIqgt33wmY8bYETPxsfSfWMxUVGODDeNHGkP0jf3YJzqEvUEyOk6cJilJ9+gL8V3kBdqfwX78V7KnDxBzCCV2T99lv0Ujct5jN9ETQR2grKLMDXbZdIpB5oqx4MCaEiFgVgXDmUDccDQMWFkVJacIHKDIZKwoWU6wbD6HhFGiYOznHJxYxpQC8dpCxkIVkUy6YAsDLQNGUQuEKCAZF1OiKA3Xdy7VMsgqhodD7D4pKfeKKBIQCubahlgww6CpKrKf+/SsHHkKz71hyzlaDK0qHYaNM6E6CdklEKK0nWcWUHSCT8EUo4yVDwQVlLQMj4B4FigR1keMsWB4FLSPZ3Y/04IMIfRk3BByStKRLM6pTRmOvDoamSeI53RqS8+NLGRwyI7jOLUCHOSG/mcUkUaME9kx/Y2MhSSqQTY5MsiAHBcnWAbMdUFw73zW5uAIWzhPAOl65Nb3+Z1T5TvP5zggJ2TDOX3vueYx3nGspgEDbbyQRU6QIJPMqtKYBxwpcgPtcbMquAfyz3lFypEv7eN+kKacXrpAv6nmC4lCz5AbgbRqPrLA4SHbfiPfMqeOpxsEWPpNWwrUnYMuob9ci1OIpKGvXMv37qsGHYCARTzRST7LtpFtpHeyi6P6lwPmXj23v8aB83lWEGRwbsnZpFikIyV4ME7oQe1Ct9DTAtN54FzG/SLhXtmPecjZaUFfawuyQweqONM+7JGEg+BTtrkGeSBbnGFONZ2GcGbHBBAIS7ZYPzo/pzuEoYCPnWOT/EaO64qzHpsB/adiBXlHJ/F1BEnIZIHfMOhzfhmSEMgKQod80Ul+50/xkciB87JD9pGhp9PYWYEZGVEhLBFCN7Jb7oV+4r+pAj569GjxexY9FpeN2Cc60/ijJ2vQAewEEl11A/uv4lP7swl8LuQr8jbnmhT8ZUEsXch/QfzzNWBV7UguQgQBmZI8RNywm+SPr8ufkuAyldpnxBU50m58B8/PtvgssKdLJM8kXPk4Eijai9zFDrd1N//J75JR7CTfyfSi+Cfuze/LgPPm3MaIPhl2Ld+zs+5P8hj0pdkIyNp5oD0iR555Wp/QsfpzGfLDJ0HS1ZWj7AmSmrwgnflMfGhxB39JPGjRcfEUMo8fr80sLyAxxm9CJJIxds/zOg8fiC9Elug76yfZ9A05cB/smOfU7mJEMZ3z8dG6YrZFQf/zt3rsJnoiqAOUdzJTAhZzRxkHBkSAQwEwdoyGzJYBTLkLpCgCC4lRJslGGmSMLCWCsGGUGEcKQPUExcBZoTAcxznxvcBdEOs7horT7BqUgukfFDsj5m/IAUSMzXeOR3YwXCp8OAW+Q9q4H89SB2IUGQLIOd2PjRKiIATBJ554YjnWuSksSkogKDBTwi9glP1RyeJe6nNPCteSbUGEJCsBri+IQIjoi1kRRereJrk/z+aa0xJbyBFknGBHibH24mBh97UZQpHDSVYEk/rCPgwMmUtWRhZKVkHbclwZEsZaUMfZ5awK3smdc/u/BsPr3LLz+ly7eh7HKK3nqHGGVBNxnBFY7peMIiI5c+5XnyALBHNILZVISEjt4hwcbEEb4yfbz7FEFCCdZoUMyLgMVhumJnoW92f8kWn3PC84IpEXMjoqYFkWtAUdgmRGSnNq6RZ9LKgyFVTAr2/1H9mxNo8qHxVexijCUJ+5f89Ez2mnkFy+E0SD5zSOBV+eXSDuf3JEBnxHBpC2bTLGeeiOBOLGHad5VMa/C85j43TTZeQ/Dov75lCR2XFwfW1Ff04rU8OgHQVTzgupgFk0nLd2VGeBvtKOy3IkhwFpKWFhcVWBhkCdvqPDyCL9WENbCsJVmSKaBUyCVlM4BLRknO3Vj2yZda+McbDOFaccWU3eyeg8tqLHcmHsCK74DAIi/kX0UBf8hpiha5DCgi9JM74S3UY3InnoQr/L3rNJEi+mtgjE2SU6hA20n8oZ8ohUZ+OQTK6h2hChxCaTtW0Eu8eGq4RtQ8Ioz8WXELBaMoAvSz9qY7bUOJwWxrwEArBR/AxgOxLML0sPuXd2Rx/XEMyrShXcg0Dd81komM8kwSDpqkqIP4Nwtj5ZAnN6SrKDP6Q97eM39o1cuqa/NnouNoEv53i6ik1WmcR+a3vEAN8++y4a9XnZXfZzWLt7DuOFT5lKJUQ6cn1esPs24Hfk8zi4V3LK/3DMMsahuAoprS8CbSHWEqNJNCF+EMX2ZbfEZICsSZUQ+8TftcyH+9Z2fkMyS3qYNSLOI0dslEQ2OZC095mdEtOxb8ho49Znesn1xVrL1kOr9g16bA56IqgDtQI1OBBDlLkglzGjzJEhgMyhzAWfBqrf2kZI4MIYOkYwr5onxBHFKOjnEDE8qioQKQwIoilkEiJHmSaDItjI9QVCjB/ShrJ3Lffq3O49wZd7TBbesTbP0h78DLfA0euzOe0CCOeiHBk453c9W4JE32Ovwb27P/cwi2JxPcpPiXKqWwRBSCAEQwLLWcEYag/9Nsm5PKc+EGxPA04nAofDQR4QStoEqSJAD3lDFhgAGXBEI0dM32hzfcsh85fDIgDyV1/KVmkXThejg5wkIwxGDXIhk6DvybVgHmljzjEjpyKJE8SR4ZAzUjJB7kNbcZzIqIwGZ1oGBaGoPxCODJu20V9kF7HlWghSBJRSaudZFVwvFU4MLGJtXmg3wXiCFP3RHuOrAGJQUEwmBS+cDn2BJBG8CKQQuRwQOkvFl7bn4JruYEwjKI0vjodxGiJFXwG5S/t5bmO4PY5dT4aTAyQzihjKNLyAzCClUlnpnt2L72u4Rq1va9AFNjqMjjFmjZ1ch/4h2/pmHFzDuCfPXVVzs8D4Q4wb6yDgVGmAyF8kjKd59Z7n17erhr4xBpE1uQefbeSmDftIdAiykN/aVtVPqtLIAV0F9DIHvibf6DLBHN3m+5CGPTYPxi8ylZ9jXLZtVxvGgPFPl/GV2CtkDVJcBaSEF/tGPpBMKnzIk4o9csM3IxP0Eh3GXgp8yQj9R7/y8QRsbDIZJb/OsW3IPfM7VHgjygJt3tbp7IfAFxnEhoN24x+0k0vjYKqVpJF21a+q+UxtNzajg1yfbl809DNf6Mwzz9z/5gYIqMkNfWK6MqJZMo7NJEv6mi8l6FcRgpBm10x3c17+mt8Qzghqv9FVSEOkAPuLQCKP7B0gDfjT2lI7uAfya2kD+mxSUmRedNnxGn6TKIgfwOaoBIrPMy9ybeNuUvtLTvkixiu5WYb9Eq/wp9t2wv/kOM9PZvi8/N36PvxPLtgpvg05cazx5xgyIWbT19qUz2CNLvvy88VN9ndOPhm/0u/8ezJo5glfj61EXEeuevRYJHqp6oDBFkMq6BDMUGT+cl4EFFFs9k2wYkALrNrK3bkYQQywwcw4MiRYX4qB48oA2czHNfg5uJyegPLEFCtxru8PKBHX9D3lSaG7J/fue5/dcwzvMGUimFdKTfkKMBEPHCfn9GyUl3N69jwzuJfcj33qe5sWzo2M0kYBp56hFRzMA+0icPQM+sk2Dp5zlkw6Jc/RZPz1teBQu3BOgcPAyFD6MkyeMTJEJgQ5HF+EjX2cCxgnRkEf+V2AxJhwphmRdt8you4/AbhjOc3IRwtuIjDdh+MRJ/5HJCCsIkccJCRVDJXP7tf1PSd4Lo688mqZEZlZMud5yM+q4J5CnhoXee554dkZc9BP8543Y2gaGBMqyTwjZ53TRieADKUpN+4RCWcfv8voCnA4JQIb10TIIIr0r3Huf+QQGdV3rqEN/W4/xxgzIY7dByda39IRISDrMeI+yKisvQyjCi3n5TSTSVt0KyLRsfkuiD6jBzmQdKjqNc9jHCP9nJuzNSlk/D3TIqA96MyaDFJVh6zTdotCrV9nxSLOMSuMFU5wIFAnH6Pux2/GLxkz3mzD9q+/pzvJfrCuZ+4xHoJoY0cFMh2jetS4HgbjTaBF96k4IVd0FvvJLkl6GN9sm+BJlUsCPXqFDPlL3zgXncTfMd2HTPJ1yItjJELI0jBfadXIeJgU0cXalK72P/8SnMfzxk4G9KqqZVUgbAVIRPEH6in6kwCZpp/0K4JcW/Ib/AU+Rz4vEs4pkSVh1YaAXDKVP6WPVbLytT2vewPyZRo5okayzmwARLb2spE1x/DjtSddQ47pf/6Tz+xR9I5j+WxsLFthmiuyEmkZX24VGKcHyQTSkF8H7pG9NqbmBdmLPDpvkkPj4Bjtxgdw/+OeYdGoxz47xIb5W4MOIhf19znOd+Qx9z3p/ZNNPhwbqQ/45ghEsrLqNuixG9gMK7dhiNKqIagNecCBMGcUBMA2pc0GadexnA6BtSy6yh8GxhQdVUGcDyXvSCIMsPJVCplyUWEhQwUyzTIQjpPBt5YMCLacPyxzHeRwetw3R0igloybUmCfGeNasSAtBIR7e3ulbFYmw7mRUM6VwNUzOq/rUVICNfcB7pkzx7DMqrQoT05bwGHRHvPAPQuMM43Es7v/cfAMtmkdQu3BwZRtUk6cagjn0TauX4OxYyAFkLUM+V575Dv3oj1yT/a3j/Pro/Z5HVf3g6woo8JpcX8cZtkqfcuBNp0tC2tyctxzHOgQAhBjHplwL2RCYK7iSOUJ50jGpO1wLhPuw1g0TmU5GdJFwDNMIi/LBNKNo6avZViRNog335ODq6++ukx50J/IQU4vItF6VCp3fEYc2vSVsY0Iom846wgM2Urn0ucZIxkD2oBzoo1d2/70hX1cqx6zZMfx9JR9UwGJ9HYucul/zlKu4RjnruE7+odMuoZ96SnjChFE7yGIJoXnjgzPC7pWqbg2EZi6F/rFdJRpA6dR0Cb1GO7RY5vBP2An2DUVripWBDnI7FHTPAWR7JZAnH/CZ6L7skadcWJsI3qch21StSrpEsKZbqMD6Co6yPf+t58qFvrGPpMGq6uCe42tnRR0hmlzqnzoSrpeQgBxr83iw9ZA+rgOgo6+BbZGNTYSPn7IOPBp9S3wu1QWQfwT/lxNDq8S8UfYEnaybXO0G7linyB2KuBP17D/OP3M7xLgS9aovOJrIZMQjsvEpHZDn4s1jANkljEhqcHO+jwPyEzkRpvXfsI41LZvUtnbdpBP67MiyE1RM71fInxV2JV27nEDeiJoAgi0ZasZAEGH4Ec1D0LFX0SQ8kBOiCCtbbAFMqZlqMCwr4CBQ6P0kmG2JovMlkDNPGL/Z7qD6R2qgEwDYbwZDlkvAZ/MvHmrzi/gZmQZ3SheDo3fBCmcL9UDrqNKwDkFy7URtL/KB1kM57FiPYPlehwjz5dzc6oYSHPuPZNADeGh+kUAznC2DewkoPRlc9xHIFPFkRiVLRwH98w51D+gj6Z1rCYFw0lGBMAUuHs3FziOj3bMPGyfVUAJ6LWnPkwbuz/Osr4QtEOc3DgprmVfyDE1GJV2H8ueMvCCVUbZvQpokQCcRP2u5B7p4Lq29D24Zq7js/Mz8KrYyDmZ5Oxw8Ml47nUVkP00FmQjjVlyibhdBPLMXe08LbSZvpnUUQPjwvQ8MiyTTVaUtquUk8VE3FonShtwxDmanAhkLSJIFtIUAVU59I7gS994W5hxTP/IgMrmIjns4zwhwP0Wck/Ju/EucCCjyOMaxr91YQRhMqHW70B0y7iaBikbytmWvQ1ZyAk1Ruo2kcV1H2ST3HKQZCnpGcGEc8axnwTafRa9NArm8usDGWLPrarOYqvG2qyo24AuFKD26HEYgMhlb7IoLT1NL7AhtS1rw5gwpthDUJ1B59FFfBB6QBKATlQNxP6q7DB+2C/HZuzTiab4WEvK1Ce2KkE5wsn+mwT3rp2msRd1G2ozviQSjR2h87VPFySKVMhYxoD+B7aDbU/CbxwkONkLfiz/WWURnzOkApth2xXwpaxnxhdECFkzxvRDcr8skPVJ5YXM8yHYa4Qhv0B8IfksiTMryGDtL4qhEttMgmnk/TDBc4vbrMHIH+vRY5lYrEd8CGFAcu4FHcgQc4kpSwGQjIk3FAm2BFUcGcFZO/BlFK3lgoARiCGEnE9Wy/odFCXDnKkPAiLXEfSpIJJZ4QRghwXpFARHiiMk6GO4ZbNkphnXkDCCKorYfao04vQIDmUlGKZ2AKUcGBHgXlUtCQw9F7LAs4XIcG5BmbZxboGlLDhDglzgRCTzMy04YEgv7ZRyXUAGefZZkX5M32iXLmdzEeD4IM/8RRBqu1e+8pUlSBf0uq6+QNJxQq21IrhHuMQJ5bghiwSXWWScnMjsIfTIiukyyXz6DVFGTmroJ33hvIAUYVyUjCNpOL+CTEbf8Rw/7U6uBN8IAed2r+DeZI6SMc1UG86N66g+8RexJRNJHjz/KoGE4mxY1wh5as6++5kXiyQQyGE7szgJ6B5Em7FgGqn1CxAriBpjm17wm7J38s7RREJa7yu6xFgwvrUPYhgRaQzTaTLB5IoeoQ9U8JAhG7KIbgLXshgvR7HLobW/II2uc79kPA4NXYRspmtUSdJn7p8OFKDV7Wwf+hWxos2MH+utGTfWe0AobQLIukwqnQ2qGzz7LDrGeKnb0/9tm9Kjx7aC7bCAuGSDylPrYSDsrcHBfgmW+ShtsEFsVAhWiQdrwbA39AMSiO5SGSlhYsFoiwT7ax+2ynjk+6hippfYM4kQ/paqa7+7vyReNgWexz3T3bPCOfghSAjJulEwXQrpgzxSQaqd6DQ6N9OFxuk2uptuB+diK/gZwDfiV+wS2ETT8vkjbO+yyX3jZNo2llhBBGVNKZXC4hTJjVnAbrmHjCfyO48M91g++F+L9HV7bD54l+cf+7i7EDTKOstQCaoFI5wSATGlhQgR6Mpeyy757K/9BPoWnkvA7TyqfWqShTJkFO0jCy6YMwdU0J31XRgFx3FcEDGuwdFxTt97AwQjYn9BAlLG7wI7AZTvBW+cIVl757OPa9hUISGKHEPJI23cq++imAWmfve8MvGCQsGgzI7SVg6Be6EknJvBQCQ4JvcjQBQAuqZ7z7lNGUN+ME6CTmRGHLo2kCKMh8CK84LEQDYgIJBfIaSmAaeFk2g6i7/6Aep1mLqgrbUXJ9E9CIQFsaOMuAAcQeOZlV8jIzyvPtKH5I1TJQiXHZWh024WrrS/4zle4HtOlOO91cQ59YN2QBrqc8G0dmK09aH/A/fpGs6JMNAOpg7J8HHKOHVkWIDNKec0y64inuyL6PPcAnVkI4OORFJxQ6ZTlu+a5JhTj8Ay7cw1OYJkZxooZ3deMkjWTIecBsmeui5ZQUZ5NqQm+Z0VSC79474QuXn2WYAc1mb6Rjt7I4kxM65s2u/kx3OF+PWdcUbn0DF+8z34Xt/RV44LKWdfx2kXhB/5Ms5MAzBu6SDH6MM4Bo6JXvPX+exT65DA/s7j2rlf5wLH+kwv+uueHO+eHVfDPs6RMe+etR059317/zaMI30m++0zOUeyyk4vEsaFMW9skjvjx3U9G7JKGwG5NF3OWDeWHZOgyP2xP8aPsS4Y9p3xKXCjL2YFWyYA1r/amp1xr+mTYSCb7b7tcQzaxtRTUyjIqTFDDmZ509K2w5hmG+kzbcBm1mul1KAPBJaqjelQRDTdjLDWnhbkNbZDIgTWV0HSIKfpYKDvXM/UezbR76pPbGwR+y5RxibYh8/Ct5PkYqP89VYf44+/Y/ypdERaGx+bgryV0/2xGxJCnnta0D9JCg2DPtOOkid8RHKtqpPf5Ds6I77jKP1gP+Qbks9+/DfX9pnPY3252KNdgXFCtsfp3UWAjdH2+oANkoCRKBolN3w9MsLn5yOTO/6gcSSGsE0KsspuqSgyFtk5Y8r3zjkO/AGJUEStmMm4jx/QY7HgZyDmjXE6Ugy2qEr6HpuPnghqwDEZRQQJPPzOaAk8BMAqMigmzL5gCEwP4NAkWAqcg1K1PxIBeYNUAucToBt8HCnni7JDQiBiOCVZmA6cy/+O4fzk+hx9VR4UKEPjGllg2bkE8u5bYOF57Bcjzjj73zH2sXE47IfgEUB7bvcrGBNQeVbHuR/7M+4cQMfUJBBMQwQBgkJZN1IL4WFfARwyRRtOa0jdC0OECGLUPIvnGGeQZiGCQB9qG6SLa2tLx2kjxtS5OMNkTWWH9uUkyXqSR6SAazOcSEFvQeG0coARbQw7Z03QSU4FIuSTDHi2wLU5tjKpzuN8ziuoRALoR88Xp9f3jIDvkUDkgfy7Tn1efewZGRDnI8NkTR/pa86GrKJgQDtPg3mJIM8swNb+2pFxE1gjy9wrgnHae9J+nCjkmefUR/p2VmhTzo3A3H1OSgQtGq5HDo0xRKK20m/6fxzJsg0gn6sggsgcvaLN9Ktrkdus5eZ/7SxQRhyYUszeCHw525wu45ReFHR5rbXvgQ2gD9dBBNmXnnHvZJ9+Ym98b4wLGujVts2bF8YEfUgXtW3JvND/dJ9rsHmzwvE9EXQM0xJBbBFiQPuRJ5XR7KPA0ffsibFagw5mOxOkgvPzedhHfg3d7PgkSUyFolvp/vgezs0GuJbxSQeaks+X0qfGsP34PZsC44//RI/MQwRNCu1K50hCIcj0F3unD+glBJyk46hxr/21O93Lr0a2aV+g01Sl9lgeJPUQMHQ2f9GYNKV6lNyk3/l2/BFgK1WlO873xgedTxaNKd+zA8adJAY7YVzzuSTh2Dq+KxkwrsgAmzwO5KcnglYDfRkiiA4lM/zBHrsDmnmntyYIH5x99tmDxiEo/zeOwqBRYI2+6rEoNIHNoAnCB43jMGicvsHNbnazG/VDe/vd3/3dwYc//OFB42AefNc4gIPGyds/6/S43/3uV87TOCKDBz7wgQfnHbY1TubgXe961+A7v/M7y/8vfvGLB03At3+28fjSl740aAKp/f9uQGMUB41Ttf/fDWiCn0ETqOz/dwMagztolPTga1/72v43k6MxxIPnPe95g3/zb/7N/jfHrt8Y/P3/bkBj4Ms9z4MmyCr3OytOP/30QROgDhpHcfCTP/mTN+qTabYm+C3PnrHdBCeDxjkaNIZv0DimpT2bYLNs2r5xXI/b9J3v3/nOdw5uf/vbl3P82I/92KAJHI67zrTbbW9728GLXvSiQRNAlv8vu+yycr11QDsYZ5dffvngj//4j/e/PRzQf+T/H/2jf1Ta+fGPf3yRgbovFr193/d93+B1r3vd4C53ucvBd2Tndre73UF/T7JFZl/60pcOHvWoR93o92m2Bz/4wYMLLrigfG6c/UETnBW5ngQf/OAHB6eddtrgp37qpwZPfvKTB42TX75vnPuioxtHvfy/SDTBxeDaa68dvPWtb51Ll7Rx/fXXl3Oee+65g3/7b//t/rezga48evTo4Du+4zsG3/Vd3zV497vfXdq13fa7sN385jcfXHLJJYNb3OIW5f+Xv/zlxcaMgr742Mc+NmiCx/1vBkUv27qOHfUbGdEfwK5+/OMfH3zmM58p/4PfbO1jP/ShDw0+//nP7/83+hrrxDXXXFPa9pu/+ZuL7H7rt37rjfpg0Rs94e/d7373okef8YxnHPTvHe94x8Eb3/jG/bsbjk9/+tPF58q5bGw729djuWDP2Rxt/7CHPWzwX//rfz3ov0m2k08+eXDppZcOvv/7v3/wTd/0TeW7e97znsV/Z99++7d/u2xXXnll2Y+f9aQnPanYmjvc4Q7F12+fk/045ZRTbvR913bLW95ycNFFFxU76Jp/8Rd/sf9kPRYN4/vOd75zaXf+7QMe8IAb9Ue/Hd6tnwjYY2Nh/RPlw7JQpt+BrLs1hDLXfFJguk2Hci5QPTNtVdEskDnryprJvKgKaUOlkYxpG+5VNmSWDLbKHudVdSDDDq6vuqoNmW33PA9U3ayibSeBzNORI0cOFjOWpbJIqDWQTDWwgCM5s86N+fEXXnhhWaPCWgr+2sibtRGyroJsCXk6LJARl3Gzvk2ygIcJTVB3kIleBVSzWafKW41k0sGLBWTXmyCz/A/aXHWDNm9vvpcBtRC1Ss51TaGw3spznvOcMsVA9le1C10sw6vqzvQaFTGLhiyzbLIqvEVWppluZ4yr8NQnPdYH02tVlrIXgb62sU9tjPqNvWG7gF1VrVJXsPrN1j5Wha7qoGDUNXYN0Zn8Bu30qle9qrwAQIWeCizrzqnWGAW+jEqUWv/Sx7YeywU5BvbdGMuyDpNC39LtpmqySaBq1RR569/xmWwq2vlH5MPaX3n5SVflEf91Uh/2//7f/3tgMx3jOXosB9F7YMqnMd5jd9ATQTMCIYGMUGZuzRTK0XSfGkoqvY5bmX8dAHTB/G9TBRKoLwsCWPfLsVcebxHXTEHYJHDEzG0WbLg/m3VpOBTu3RstLL4sONduAnsLRtosAmkTzFvQltFSes5YhUAyT3vc9K5FYJRDOey3ab8fB8+q7Uyz+9u//dv9b29wFNqY9TrBNM7GKNTGaR5wOgV/FskGckPuLfCrbB0hJKC18LvyWA6NzT42wahSZ6XtIOg4bE6JZzIeNoXAWxQEf9YTmoVAnQfk5ejRo2XdkzjRCX4ER6bNIFM4unRSe/O90mxkiEW+kdirBp1L9hHZFo1Fmlpo1toTiBQ2ULvmuejrNtg9QQE93gZiyTkC9sh34JwCgfytz10Hlab2dl0XBCK5t8B0CY6ufrH+GrgHUxq68PWvH3u9+CqJxF0BO0OPzmtv2sh5QwyNAn23KHt1mIEAMM2OD2WdQ+BH0gemDQ2D5JUpd7Wvpc3XRWzvIsg3nZd16qaBPpbUeMlLXlKmVNKnpuzS52IJmxhInyJUTd1EOJleZBqYZAY960UT1kVFHDnPJKBzQybRweNiqB6zQ9vGVtKfvU7cLfS9PSM4w5hvioqTjjXnsNZIFQojOs6RFJBaG0K1wTKBaKLcBb6uJdAY5gSvE2kvSsk9m3/8/Oc/v2T5EG4yD4gegfqrX/3q8jptmwA+lRw2//te+1pAkhED598lZccoW2tqm5h+46k9pmYBI0fmyY21rLSBQN0YFkgaB+TsTne6U1n83F9z6lVzWL+CY2M9Lu1nbYNTTz21rGfRoxucROsM1KRjHZAbe+P04aIgGNSHqyB9a3heulU7eL219VMSmLof62MgIOi1YRuS21onziOpQEZXCYt8WpvEunWCOWNHNZDPIVm0q7FEB9ssgh8yx5pGCHrJEASr8Zbv2R96GcFk7RPkrP0EHaoNkE8IPLrfObzRzjHWotAOyB/H0f/OY+FhQKJJFAhQfe9+AtWAiCBVoQJRhJz2dW62ArlFdgUdqroQwxIJ1ixbtl3uMR6IQn03b0BI9/ADjK9Jz7UqfbXJsL4iXaRyNCSq9V+Mz3YSNKDzrDOIDE/yRGJqFlKix2ygL/m609oP+9O/3vaGzFcZqjq1hn34SapfvV3M9su//MulitpfCVg+nHFmX/qXvZgUbIzjjPuuCqMei4H2lfQIen23W+iJoBmBBFJJINjh0FsYlNPPYYxRVPqcEmWKkINpwHFm/Z9Mp/9lXzk6qToAg9H/roFUSmBFISJvfFcHWD47l/P4rXZy3BPnx3EcINlm2VzsfBZg48C7f88TwgSc1/eCE4Zhlex8FBKn3VQKr8VW5ur+BAIXX3zxTd72trcVsk2w5B61qc2z+ut+Of6CCySA7AWnJAHLNGCUbNsG7cdgk8ltAMdFH9dyOCvIs8VxkYEWyOWU1iSgcWABbplOpe/e0GfBZN+ZmuhtG4Jhfy0iLyDepIVENwnGK12GeNPu/qeTjMF85nBkXC8bxqqxv64KLq/yRxqeccYZB040/dU1LXQcVtVmgYWrZXnJe40XvehFZbqHgI6+lexA4iBUECexgf73qn8JDsHERRddVGzY0aNHy3QC/9PdCH4Ve/S5AOLqq68u1zFFFWnknPYzTS6Ej0WvVX0iabz1iR1g9yxoa+qnN0Uhd7I/CFqRTOTTtBb/I5LoBaSPyityy3Y6597eXnlW1yC3PdYL/eBtfHXAMgv4LghOVdjj7Av/gb/UB6HHcPrppxd7iRDm22oXCxCbRjTMn+JzSZ6EjJ+1OqXHbGA3+PDT2o/s71j2y8LNT3va08q05fhP+pZdQwzyjyQJ+FH8Jj4Tf8vb+hCI3k7qeLp2Eh/aPiGwVB31Y3A50L/seOLWbYxvesyHngiaAUr6ET9KYmUZOfWcVmX0FCaHReDDiRZYekuYoIhDzPllOGUunYPDKpNKoVqzpS6ZdQ7zsxFOv/RLv1SMLfJIZQuDzOFFfhjIoLpBdua0004rbDynN79RwqZIyeow2EgBb96wrzdCuR9TrGRoPQMnKWQPQkWmVmZbJQ5nDOm1KjIIZGgFVKYneDtL25FgMATngndvG0MYPeYxjymBu9fQquRgyLxZxG9tMmBSyHD1inL50MZIR9siYQqnDCU5CFT8qC4ToMp6nX322WWsCAxVFaTqQFArULXmkhLnHt2gS5AIgn7jVmBPV6i2QAggw2cZe7OCzoweXAc4zmyB8nrrUKk6o0s3Hdottq0G3emNTnShvubs61e6WTWOfleJg5QRICCKPLv1JthO63axQYICx7CNyBm2x9gSNAjUyYjx7xwqbvWhIIJ9FVywl2yRSh62y3EhoVT1mT4sOAkEKMa+yj52wRt1jHm2zTkQDOyeJEmy2DLcCCFVXD3WB0EpspEPNUsCpwa/in5SLUwnDQuQyYBKNutikdEexyDIN475iar2kKT02rA1t/i0EjEhv9n23ofaPqiS5kNLbpjyBZIBdCr/2u9iCW+n9JZKMQZ93oVJSCkyEj+/l5flQV+wrZP0SY/DiZ4ImgHWb5Ap4hwgcxg63ylvVykkqOSo2gc5xBFGGCFnOLuymVdccUXJgspYykgifJwHIRRwgmUuf/EXf7E4qJxrzpBMp5J255RZldXikNtP0OpeON3+50xznDk9Sv1d2z1S1Igj+zPgnB3BiUCZU86JTlk9ospzeGWpazP6nnuVRBC4TxkH7ag8uc7yq/ZBuDFS2t9aQZ4ZMXbkyJHyXP7KLMv4cv4RatNCn8zriPZYLywYK6spGIRMwREUgMyTTT8LGrL53ybQFDSu0zlBQtMZQZcRF8h4rjaZhoipX31vv4DOqtd8MOaMlza8djnZdOenM7SRNpEhtJ4Eh9AYQ2C7pgCbDkIs534dq5qvfY+gHB2ZPS82wcE588wzy/oaZA9hsQ1OlzHgPtukXf73u3FkwV9rHiFs2DCygewKOYQYcox9M27sr6rIWhJskUACYeZV4OSKvHBOkfte7W1qqyo9cmKKGNt129vetvw1HlUbqOZh+wQj1qNQ2efcgQVvyaTKUmQQ++2vBINrC3LIP1LJ+exvIXn713a5x3og6CRfKr/0UxsICX4JX6gNxAV9QqbIYaqCk9jhy6RaMaAX+VjOme+NB8k359pl8LHo/J//+Z8v/7MTEpOxobV+076SLfwzbd5FLvfYDiDFVWZKIkua8aHufOc7l7FDD9Pd9ZYqk1lAbvj1/mbrsXj0bdujJ4JmAOdSxpHTyonk5HIwTjnllFLhw0lB8HAeBFUyoIym4Isx5HDKSNkoVVUsnGWOde10O966CpwYVS4MKFJHMKpk3eK3zi/j/ulPf7qw55xrpfZKdxFTyBvZVA410kiQpszSdShvTq9AT1DpPjnGKmbcCyKII4TI4rBbYBP7L7jzjOsIZgRRSB3VPp4nDoXnERiYXoDwQbTJHiPQVEPZ/Hb06NHSDyqaPMO0ClBbzWPcekyOZRgo59OHCBKBhcog47k99ibBquWfjhGAhNSUrUYiC5rrdnJfdIbfBeNIT8/reKQL8tf4cB7BsOf2u2rB3/md3ylktfGCTHa8Ckb6BdGj4kNVoLFFr1gI374IV+cTPLmOe0CwqdigC+kReoM+8z8d5pyOy7QiVSBAP5makzVkTOGpyappIdibtm8XCX3jua2PoP+QF9sA7aYv220fQpTNYpPy1iXTTvW7qpxb3/rWxYknQ8997nOLzPhdICiYd0wqYH1vkdFM3XUOts/1Tas2fdl+bBOChny4hjZl60wdc4xzC0TZQUSUgN9xgX5AAOR7MuGc9ACwbb4nt+5FpZP7tP865afHsb4TfNIdkj0qM+kbehtUCqngREao4iJvSVTRTxJb5JA+QRaq8CK7pmn6n06kn9LP5Nv/9CWC0ZglW3Sk8/C/6KiaONoV6AtkPl9UsK/qnZ5A0GpreqG2R6BdEboIIb+vOonYY37oU3bcmECOGjcIQPZ5WfqxLUc9lgPt3Lf17qL3bmYA55DTqEReIMkIclKQQLK+SiTNuUz2g3OJdLGPKh3ED+dadlKmmJOCqOFUcEAC52U0kU2cXU6xAM++iBAr8Vv7hXPCITJdzPXNx1a+6/oCNdMzfvZnf7Ys6IYgct2QIJxmTrTNgrgWd3NPMrSIISST/ZBDSoH9zlkXFDpmHeDsCQa0P0LOGkcCD86de9cPqptsPrvnbDK8jFeU3rTPwPGp+2hWuK7+7UJ9T6MCYH3Qha5jXKvL+fLdJG1gv67zTnr8psC96nsBuUDS+DVFRfA3rD2XAf1Ry9EkRhgBKeBB4iB/OOMCGyRODTLKSeeU20cVio0DZ5rpH/zBH5SgBpGD5FVloUrQmisIa22jWtHxyBrVjY4TfCOgkDeIVCSrY1QZqvZxX3SGihD7cxbznLL0dI7Pxi4Cim5RIeR7z2V6Dn3H2fTZedyP81orZth4GQfHzXrsIrBN46MGgoZNSpY/0BcIef3GviFXwH76j01RNYHIs3aPZIRAGrGTjRywWfSHz47TTq7nr81+WVcE2DMbksbvro88VDWmoufEE08sAYlzdY0n49s1jQ8yaB8kUGTDuT2Lc/utvnaP6aANFw19azpf9JGKX8kqMvSGN7yhkNMWoqVTEMv0h+ohFcTIHJWJvqcb+WRkl+whjZBKfKsQh2wdPeh3vpzkAV/K8fSd66p283eUjT6MyPhgG9gI1XpIXeNO0gHh3QVvLjVVSPJu19rsMCBjWt9LHCNC+Q2SR+u0rz169JgPPRE0IziTyB2BFmcBCcEQcjApRVlE4FxyYOyj8sD/ghtKVel5gNCgYO0XOA8nh5PLcLqWv5Sv0nfEDFbeNZXDK9FUIYT88BtwYhBTMq7A8ZVhda/ui+PjnJx+RJX744wjnTjNAjifzQUHf2V14rCvC49+9KNLAO/+lSdb0NTihZM677Pee/pzFuSa2o6D2lXCLsDPVBz9IsAW8JCDGvpPoN12qBzrmDbIiSC9TXYgxdyHexoG13Jse5qOc/kOKbBNSD+4d1MiEajGi3ZeFfSn69VyaPyPgr5FxljzCgGEiKFnBNp0Q0C2VAqZnoVEsZ4RPWB6JzLIei0+0z8qfBDFdBmC19pInHk6ypQfAZY3XPlfPyPMfG+KqONd6/73v3/5H8Es4HIu+yNn3asqSOS39VqsLWBap0ohFZFZxFuG370I3gQXroGokv2nb5DdbVmfBNpZu/VVfNNDcEduan1CXpGBSB6BM/mLbiK/SBq2RLBNFqznporDFOcQQPZn22rZz2fnyHnsS94ybdD1fDZu3JtqIFWvqlrJiUDT/dBltR0NMr7ob5tzCfYTxHhWcsKmuJ9Um4zCuDG7a0h71H27KBjH7LuKH7oB4UgO9Rk5kehCzJAF9yFApd/JDT2IQJLEo1/0tTVMkNHISlNcJM8C1zENXcWYymvkBX3L5vG/VBcjN1Vdsq27hvQvv0CSUqLRmJVc0b6I4C6wRXt7e6V6u8d2Yhljexhm9bV79OgxOfpRNgcoRBunI84wpzKOZQ0KzT7250zYh+EMOM/2qZWs89rs6y/HVfWLNQtM8eL4CupkxgSCDOw555xTsu3II46OazkvJxx8Rma0r5P7suV/cM/J4oK/ztH1jKPgnI5bNASTpq7IEKoGGkVorBuCDhlFwbbyclPbOKogW4mMQHBZx0gwbR6+ZxI4c0L1v2BYxpPjpeLJ7yEwBNS+9x2nOJl8JdsWG+fQWgg5r+8UXLsXa2koq0cstSHQciyyzZxw2VUgb8rjUyXmXNsIxClnn9xvOgQxyB3tLeBB5ghyIOMTaYeEEcioGFThQKaU7wucZMERN4BMNi5ldhHEMrumSiCE6BbkKr3kOwE2+UPKnHTSSeX8CGKVg0gb5+bckznnpGPoN/s5h0CK7spf16SnjAkEkCoTgd7Ro0cPyO1MS7UfMmGSwLwN48V5tUuP6UBuyIWKiawbpR9CIiLeyYQN2Ap6S2CuXyUNEH/GFh3tuyQa7KdvHJMFnsHf/EaOENWqw5xD1QZ5fuQjH1nsj2Ac2KroyByX89WwnwQOeVBJa/qYY+gy51dtYhx5Lt91naPHaMRv0E/6YZEgK8ga+ov/Y/FvJLhrIifZKLJDl+hPckWHqGaWDFNZzc6xgfpZ5Qp/SSWZ9aeSLAvoKXrNFEFySB7YCnJD1+01/pZqzFUmEDYRkld8D/YGicrHydhsg++qrVWf9+jRhegNvkT0SY8ePZaHngiaERxRwZHMJOeWAxql5bcQJb7L9/bxPedCUMMxDmTWQ7q0Yd+cx/F3u9vditPDwUmprSyMCgdrBAnuEQIcF8GYTH4CIdcQWOU6ubecO9fhSLlPQaCKkZAKHC2OtGdvn2MUct5FgsHg2Hs+96Q90+6bCPeon1RDCKSsu4RA4bCaaiGDLngy9c+8a9/pT4GJ/zm4svOy7dpfFlM1BxJJlhLBw0kV4HNOZUAF3AJt1WK+Jweu43vZUM6bayAUOM01ZNVdVxsLvgR17t0aS7KtsqrWxUI4mtojO7hNID+CUs+0Dhg/cXrIwDiiQ3BFTyAKOd6qe5A2qWAAfUbOfJ83HSFjyJr/yU0IWaSOz/rXvQh8QJvQKY4D9+h310DqZD/X9dl+fqMH7Zv9cx1jMuMyz+yanldWnTwiIZFP0Y3GNNkWaHkWes7zzwI6b5P1wiowi/5F8Bn37Jb14RDXpsOobLUwtApSv5ED0N/sDTkwbRdUTCCm6TLyx47YL3KYzzmHv/rb92RB35mKKOhWZWAqp2nR9Cf5N9XZbwgBVbHkkYx1yQq5c3/u2b3QXWTX/bGXCEjEpmnfsZ2joD0Fwe7RuXscaxP9j2hbJJyXTFiXkX1EUCJoyIrf2DVJMcQOewj6j7+iAtp+gAxi8xxvWiHfhsyxYVCPEXIEZIlOtR8ZA88o2eaedl23AH19wQUXFFKNDeLnqNRrQz+EYKvbukePgFzwV72khl9kfPX6tUeP5aEngmYEokTWUKZIRjSVKJQYQ+h3Csz3Pgtush9HWsAvIyUgF4hySuzPwQj8L2DizDiHIJ9zIuB2HQ6oShjHIwgYWQ4yR1aQLrh3LQ6RYMs+gnjTLzg3zs/h5Ri7P85UgibfJwPmO5Uhqm+QC+5HoOj5EQBdU5za8Bxpo0Vh2xwJbcCwyU6ajqS6gwNlvrXSdsZP1Y7+Q95weFX9WFBc2yFqED5IHgsvCs5kSP3P8VJFIUsqUDLVUFZOfwuynUvW3BQdwbzr6U/XRChmvaka5BgR6JyCQJUgZMX9CtIFdab+qCgSNC66f5eNdctP7dyQi3HtJxBGwCHnENAy44JxMEZBYCJgca58Z2wb+3RCfU3ySK84BvQt+E7f1+QxZD/nA9/77Dg6w99af4HvXZO+cV5tnnsQENBPSCq6TRCO5KbjZNwRoOSKjFlgfxYiyLXcU/3cu4jYi2mBCFJNRsewIWwYnSQIZsNk+G2g2sy+Ktce/OAHF1tEzyBsBIjWZyObqjkQe3QLQoYOyzkcg5gm3/QkgsZ+Fu619p3pheTGtB36iF1SHXfaaaeV/wX9roUwaIMMuK5x47qIR3pYBZ1zIJmQQ4J9FQsq4kZBm9K52nXX5SvQJkgWgf4yYCzXBA1ZQOCZIhYbSCfqX7qnrY/8Tib1GQKSbqFXUyVb96Pj7RedRf/Vv/ut1y3HoC/4A3Q4Us14lawYZdP6dusxDPwBdiZVQWSll5cePZaDngiaEQwfAsZbdWTpkTAUFaXFOYgD4v/8tQmGTKngkCJQlCnbBGUcqLbjkuMEZhxkDq5SeUrSItMWh05ALjuZV/b6niODyFE5ooqA02tBRffLgcr5c9828L9jkRQpxTYdCfng/Jw8RJAKFdOXkA2j4LyCUATSLitzz5/ANtlFwQYyjfOqYkfGUvZReyFYyJX9yItgRbZT0CTQcg4LZwuOOLf6S4WFfcgnwk97O4fpHeRGEIYQynpQjnd9AZBAqwZHGdnk2ub+mzqBHOQQew7OnvVkEI1kqyv46jEZQqaMgv7XV+RH1R/Cz9gKYQP6jCNOn2TKAgJRkGS8uo5jBDEIQn/pHX3qM2T8B7VusE9+89eW37JfexO4kUH70n82lRimYgjeEZGmIfldAOd+yJwpBMhSsp5nmRa5h12HPk0APQ0QcqosTGG99NJLy9Q9ZDXdo6Jsb2+vrPME1oQSkGdNOjbIgqLWs/JWposuuqgQffoUKUSvsYX2QyC5RzJtCqpAQFWR6WBHjhwplZOmnCC09ef3fu/3Ft3jfuyjaohNQgI985nPLOtSteH5Xdd0VvvSW6a6Orf7ZMsQ4wguz+U+x4Es9zgeyxhzZIPukdyiC+g3fozrSEpcccUVpbLLNGj9TxbZ2/+fvTuBlq0q7wRu91rRdLpNjK1oTIsYZ424YhIxRFFRI4qiJIo4gHk4RdQ4ABKVOICggIitAiqC8YFDnrNP2wkFNQgOCdqKBrUd0um4YjT2MsZ0d5Y5vX+b+7/uV6+qblXdukPde/5rnXVvVZ2zzz57f/P+9nfQqYWzBCToQJkGdCUZg6bYVgLsbS2sIM/BXnKee4L/6ddW9m5n4AOyXABXgNX4eGMgvdOjx7RAT2yV2CtrIVN69OhxLfpA0Iyg9DjDHGQOsLodnBsHp4azJsNCNgXHXcYFwzL70BVgVceFM8bIsdWLk96mo1thFXzRBkeKg+QajpNUeCuZeQuZ77QpKMSgYfAyvLWRzBHBAgECGSZW2Bm8eYuYIJN+cyIZTz67hvHlHCuztgYx2BnRFL1ncW4cyFHg4K10zqJA8CSZEdMiDnBWS827OWWkmheOCmVH+fnNXET5Cdwwfq1ouqYFx0ubssvUVJEx4n8r3A6BwThmPjPQOFreDOWeCjgKDnmbVAu/CTygbTWNZBD5ThaIQt1oTvq3grDoUL97zIbB1eZh4NyQKTIJ1TYx5jIC0Q8+BPRpbmXaCBYJ3CrmaTuoeeIccZhczyGSjUOOoSsHmEfn43EI3fksSBnnR1u+Rw/4WyDad353HnrXN3Qjkw2Nk3eyODjsnDF944SjxZe97GU1k01WiL5x0gUQyB81anpDcHaQGYIus2zZwfOCNuS/4E+A1tptXWjYfcwzyDyU3YgeA3rMNfScdl3TtuF7n9MG0DcC5EH4xHkyk9p6I9onY9vrW6T9dsEF/WvDdaBf6eNKmFUXbGWsldNGlljQstBBV5FtbC/BB/IHjbqvLc8Wrug8skShcrYSvShQyXZCJxY1yD82luxZCx2DIM/ILzYSenBvAXXb0C2uCGyizx7XQhDXPNg6KstdELgPlvWYBeR87G0Loz0drR16Pba90c/+jFBYlWPtbTdWRKXQMxQYGBwuqyKCMAJA0tV9FkTJXnR/OThnnnlmffuJDB8roK3xyZDOa+JjpDI8rGh6M4aMIA651HnGkOCP9jjtUuXdjzEk4GNrj2vcy2+CU1bfZaE4x+qYQJKAA6NcoEj6vbR+K69WxBhMHAkOn+ADB1AfGc3jQKCv5OQuChiG2RozLSg1xmdWJzkcHOZkZ8Wh9r3gGWc84+Z/Y2+eOeaBulBqBlklRXeyy9AHZ1+WD0edsSxooIYCx4wxLZ1ephcHnDOO7hjQ6Ruoz2K1nHPuTS1HHXVUbUtA0f3QnhVVtM/BtzrfY+1APpA1+E0gh7MrqMuJbRU5vvbmQHPqtfFkDVmAPgSN0ZKVc+3JJhM0IlfIKCC3ZBEKPIFaHAI3ZIPUf04RuN41zhOIlN0mU0N75Il+uJaskM0ku0Q7AlkJQmsT3aBHMgp9Czpri+wRiLRFjBzEFz1mg/mxZStB6Glh7OmFaQzGGPJt0GUWPeCaUYEd34/6bVLo32rb6LH2kA3GGfQmQy8qoActoLHFZHKxb9goCpqTK8C+YR8pEk1WkokW5LRF19G3FkHIHTLKVv8A3ZFdgkQW1yyO0cEy4rxAgZykA8m1HtfCmMq6Mk/GxVzItOux/mBDOhYZ0Rfs7ixM9ejRY77oA0EzwKoTgyD1DBghnC1GMoNZYIVhwbhkcDiXMWI1lRPneudaoRV8kT3EYRIQaJ0dBqpzOFr+d502OeOcujhxgZVXWTy2UvjedckeEQAQ2BHgsWJjFYthT1nrk/5yFBhK+uazvgtsWRGT+eGvIABnzvNSMrKY9HElzOIAbEYI3AjmzAKOsdRyK5Iyt6xSWlnk6CaLQjCIk4xeBHhkTUhtl3nGWTfeVto4yebCa3QZsAxfQTn0IfBIafpdZtCHPvSh6gBysAV/bB9j8MoMsiLqe86979tAkCCTtHuBII49WkpBaDWM/C4QIFCJNvWrx+SYxkgzvsZfIAbvy4TA/7L9yKFkVAAZgk4Ef8y3LYYywdAU2SDD0PUCMbIhyB0ZF9lOQzYI7pEH4JzUfnBP9ADuKzMyAQZta4ccyv3IKsEnMlK7+uI799SWAI9AFjkqQE3+oEXbwvyO7nwvwLRVZMhGAE2Q5dEv0wR0evTYDLB12YIZWcK2IRfIILaKrFayI9vkBZXpVbJKRivaJ78sZmjH9ymETt9aPCGHWmcTr5C19Cn5StYJGrkPWSTYTmZqu8e1MC7sGrLeWLFrvDFwpfIBPeaPraAvPYMDny56UGuzwrimKHeP7YneGpwBkwhYTDVKeOV6zp1zJt02tRGC3cq8QIGAxRlnnFH7K6tIYIoBJuuEYbZdIAg0a10Izi9D1fYtWRBS1RmYVjQ5ZoxQbQvUceRtp7H1xwqo1FgBOM42oW2VTQaPzBCONede0EaGmq02VkClsTNm1YWSuSP1XbFXwRsBI9/l1fvuL8OjzRjg4AtqCvDoq3vJ5rBKqsAmelCbQ6FNQcN2+0aPlTENP+dcq9ACPFakbdVJoHhYVp70fOcJysRZkVkoGGPbmPph+Njcm2d0B84VmE4QWUDHfXwWYM5WCHPuGjSDjp3jO78L5ugTmnd/ThegPffnfLm3ICJ5Qsa044GmOXMy29qtPz1mAz1EvkQf0T09eiwSyA1ZrbZ3vfa1r63b5AM16mwjpRe9vYrsIP9AkEimtOLFvieXyCpZslmYc44gU7uwRi5aWLNNVXCJrHMefao9tYjaAHyPn8kVtgO5bVHAYtTLX/7yiV4q0mN+QJuClosONMWO7Rcv1gZsAlniw3zVHtsDPWetEWyd4SBz4EdB9gcnWwHESYNBLQRl1hqcM+nXAgaMH6nQVuGA88gJ3U7GUBznWSDjx0okZ1mQx9YrW7M4yzI3bNfjbDs4zpxj9Q0EeKxqctwFa8yBtmzbsh2QMy0QJEAg0KN4quwzhaAFjpzDCLPFzwqd+XQv2SS23tjHLzPMamm7RcL9rLqiY9fKaFJ3irFsNdRKqToJ+icgGMO7x8pg2MgU3Ijgbo8eUu1n0Tk9emw0BJGTrdhCoIZNEpna6mmLF2yVQXnrnPY7+n0QdCN9GjvHvWXS9hgNheXZBgL5YOFLIE5ZgR7rA3alRZlFdvD7BYu1hzG2SNSP9fZFHwhaI9j+YyXJlqpREIWVUaGOR5uSvBIUTrUlaFyQaZ5gLMkKsE9e8CF9HTSiJsV2dUDMlwCAdHKZO4o4y7wAW29kX1HeYLxtjxEokt0j+4Mharxl3lj1VFxX8IZhDLb9KbDrfAZYahcIBqkbpa5C6iMweK12Ot8qq0Lhw4zrvKFKf9VGsM3HViFBIQEpbXqrkP73mBwCbtstiNpjc4DBxyFbj4WE7QLOlnGdRR/2mA7GeNg4s0fa4E+LWW0VGGx33H16/Cx79ZOf/GQN/rAh2HwWEmUWR+70jufago3H3lzEcY4sZSf529PK2mJW2dhja6DXZmsEK64K6KrTMgqyM3LOuKj9YOBETRirLbNuUWqF6qQCVl/VlbHXe9YaOcF2NaJiAFm1FABSpyUrkII5gkDJyCGYBWYEgAR+1P8JbMVxrd/UPYiilGEiHVtdlXbFUru+ty1HRlKEvmCOtgWgrHgOmxdtyh5yjkwg/UxffHYvW9sSwOoxGcyBbQkMtR491htk0TTGtexVCwHqf1jAmCWItB4r0+5h6yz9639bcX1ea0cCH68mW7THxoFtg7bbhbW1ppetDGNHv8lO9hIAL5pgN6iPKLPYq/r9FjukR49BoI3I8tBTj7WBsc3RY3uit1rmCMpNJpCMHcEdTnTe9sXIsA3Ha0/tmQbZAM5htH7605+u11KWQPhZtf3CF75Qa7goFqx9RritOAIy6vaAbULqznz84x+vbQ8z0n1HKTvPq1UZ9Hm9s4LEtqhdccUV9dXObfqu55DVZHVH39QoWY2xS9hwgBdV6Kym3wI79swbw3mjF+KLh1mc6R495gEyfFKZIZhC/nvboPpjaoXRQ5PCwgG9pJ21drDxlIUSOlLwij6j12ZdNJkEnkldLXqtDwQtHmzjf/e7312DQebSSxPYRGDbvhckCBb1mBzhc7aOhS8LTuxdvKiOE3nSY21hDtZa3q4V6CYL4HyO9VhA6NFjO6O3WuYIr808+uija60Ue6QZopx/gkyBQzVcvB3HNhtvfVILRiDIW51ss/FWL1vFBGK8GtXKia046rR404X2GbmCOIJHzrVNSzFhbwDylh1tyzIahECPbTxqydhy5H6+E0RSyM893EtdmosuuqheI/BkW5B6NV69qq6N/q52O8siB4KmcaAGIXPG621l0fTo0QfveiwCFIhXWFedj4985CPXOfnkk5cXISYBXed6GaVrbdRzHt7xjndUx14ASvBKv9u3Ic4bnC26XGHW3mlZPOQFDgJCbCf2lEU7c+l/gc/vfe97S2f3mAbqIMpGZtviESBP1D6cJpjcY/uBXOVD9ejRY23RB4LmAAYDw1hxXltovMHCthuKTuBE8OYNb3hDfcvEhRdeWIMvZ599dg3m2GbjWsV3H/awh9U91AJAvlP01xYib3eSSfKud72rvq3JlhxbcRRt9gYLhZwVE3YPBq+CvgJJLRQElnWkRoyAkD7oiz5kdUYbghQCTAwfNY5kIgkaCTJZHbNattrXpS7qKgVYGZw1k0N2mOJ97Zu5emxuSGkXMM22GP/L0kvWgZpZ+On444+vb63JG676IE+PrQIBHE7yjh07rnPuuefWWh95wxxZSCYmY0LmjcL02c5MD8le5VgPZlW0eoA+itGflWC6aRC+o4dsGRiErFuLKLbXasOChT6ro9ZuwfzhD39Ynf9B0Nf5Xt+m0VM5t+f72SHzBh0MAv2xOwL2lvlFT+yhbOmycCWDeZDOQBsJBlo8c6/UOlRLT507W62vueaamrWCRtxDEFMmdTLK3Ns90WCQuXfON7/5zeVsoh7XwuIZ25JuDB/ib2PVo8cokKX91vkePdYefSBoCKY15hgAjAdGqpUPQR2v/2Z4MC69xlvAR0FdmT2KxFop4VCqK3DHO96xZupwJhmvMm/0gQHLyVTI1xuaGL8CTIr1qg2jCN9ll11WAzPeOqVtabgCPlLiWwhQaV+B4oc+9KHVwf3KV75SDSwGkbYUGJaxxBhjAHnduPow7q/tO93pTnWVNUb+rJjGwN5sMDarqZHUOwobj1FzgP6PPfbY6zz4wQ+uToE6TLK4GKwCs5yHq6++uvKuv7aAchy8VU1QiBMiaCqzbpFpfCuhNyavBXp0TJuxYiHgAx/4QA3u0Cmc3GSE0mvqf+AZiw94RHF7+g8v2VKMdyw00DOyANoAjLYsbsgW4ijSN5xuRfBlqHqroXsH/vedV4DLUJX1A4JRao94G+KJJ554nS9+8Yt1ocTcR1ZzPGW6ypjVN/ekJ0EAyqKH59CuBR1ZINPI6oxvj+lh0cmYP+95z6uvZ5fBZU7ZTqeffnqdE3Nu0ct8Zi7ZMznM1xlnnFFfAf/KV76y0paAkPO8PMF8o1UZYhbWvHrePZ3DBvOXLP/MZz5Ts4PUYETLAv5e5oG26X4LamQ8OpMt5Dp0Qh94gYNFQP2x/b7HtWAfeykF29RCGLA5hwV6e/QIepm6MeDfTWsn9Fhs9IGgIZhW+DBaOIMCNIIlsoD233//mgpr5YjjuM8++9SVUcYzBSiNPCunAkRWpRT4vfWtb11XuGSNMIYZ3WoHMZZklDhPIMnea0rV6pS/0m3VCEp9n8HVFs6pt0cxyBk3WX1l3Ogvp9df2UaCTYJEVoFlCOmT5xFs0p+1TLPf7LDCPU26KoHKoF1t8GwQDCnzk5XKeUF/BRw5bLMqA/SBXmfNnFpr4G9Fsw8++ODKc2heoFYdgzvc4Q6Vx2584xvXt6tZzeREOGyTtHIsmMqwPemkk6pTwXHB14x/gWCv6++xOWCuNysdrjdmMao51A7yy7YZTrKtzHSUbWKc7ve85z01YCQ7TnCGzuNwC/L43/hztmXUtbJT4JRzb2syHSfbznW2QDtXoEaWq2wO2R6CPR/96EerDqPrOOsyNyyonHXWWVW/Cib5zDnXZ8ErgSHX2K7tLUY+y7z15k2QreQ3OtQzCURpexK4zzQBox57gq5BM8afLUOGGntzL4CINtCQOZNxyc4SLEQ3r33ta2twXoBQwAgNsW3MMToVpLEl3zyHJgWFzD36cr326HTzjoZd4xD4QU9+o2fpcHSvRpb7+0z2ozXn2464e/fuatuhY5lz+tY7stdmUQuqsYHzUgnj0jubPXpsHkRW9S892H7oZ3sIMMS0CpxjLksnq88CNeoDMQw4xgwRq0kcSsYDh9MKid84nrkfRSmw4zqZQbITrJIxQihORidjmnHN4PCXAWWbl7atwgra/Nqv/VptL3B/RhBH1cqVrS6CTdrD9EmT1h/PIBAg6EMoxJAXKBLcmndQY5FgbCYVkoI0xpmjNLhVbxDmdtIgk3M5ZwzgvFVhXrDiyiHiHE0T8Ar0hdOmbwzmzQb1qcCqLqNeTSy1u/CjAI/VZyu95gzPcUw4CA6OAQciWwM4qBziBBrwB6eB09ljc4CsEuyeJ48sIsgtmaPTbus96KCDrvOQhzyk8odMH1uULWyQO2QQXUXvCJAK1Mig41TLznEOvUHnCKrK6sAjAR1HRgi6ctJlvcossvhABvnf74IEAssyQdQnwocyMgSBvEhh586d9bnws+8tsggykZP+upYzauHFs8gescjixQ14l9NOLthiLWvEggsenwS9wbw6CJYI4llEE8Dxv3kzpzJxZC4L/pHH7B2BPXRAV7JzBF9sdyefZXQJzrDDBJISvLQlSaDmgAMOqAtcspzda9999600QOc5D22iPQtzgvlozeKXun7sMoFNNpGsIcFKNGMbv6AUmr///e9f7S+2mPujMzzQ41qwh5NNaG7mvYjVY+uAvuabkOU91hf0cep59dge6K2YIZjG2QdCi2KTjZMgCSea8ek3Bq+tVVLjrX4xKARlZA8xZltnnuEsKMMBZZQyTE477bTqoDKmBWpyrkCO+2ib8cFYYnw4/y53uUs9B7Qv7doK244dO+rvCkC7D6MrB2jbwShiJCdQ5HCO+/UroJNBoIDzw6BNoG0UbPGzUjmJA2JeBCLMNcxzPhjYApBoJQGOaaAvN7rRjaphzTjmiG0myBhgvHMm8ALHQ4DWirOxD/+24BjKGkrGH6eY04rHBHEDdVNsN7B9pcfmQOTydoeFCZmdsj2ngUw5DjNHGL1zsukCOoI+kEUnkCrDbr/99quOcIpDq4N34IEHVoeZrsI/rWFPP9K12uCs04WcQ30UTKZrnI9f9UHWnQAOfUaukDV4lqwR2FVPT+arbdngd9dzPtGAxRHBAOcJBghiCQSQpY9+9KNrVqwgwH3ve9+hcmAY6GPj0OvE2RDbx5YqesNLL2SZkbf0JxmNHsyNRTHzbRuWoILvOC1oUlAIjbiOHI4jw4455JBDqu0k+9PWd8Ed93INfZe5Jud9rz0BT3Je++gTraJPQSOLJAJB9CN6z6KJwCh6oj99Tvb3vBFbbdGAR8In+GYtxqbH1gHdgM/7YPv6gBxmJ7BxW7u2x9ZHz2FDwHiYZuVUcUpGrpUiDiZYhWQYMEo4jbKA/M8YkVZsOwljloFs9YjQY6xaIcv/0pOtSjFkZBk4X0CBUcII0RZBKb2ZEe6z1W+p1doJGE9WWBm/trQw6L3Ol1HTGvWgXcfNb37zakSn9pH7W3Xz/7SryosMY9OOz6QwJ9LapagTrq0yY3wyZs1vYKVTMMiq9TCgKzVpGKMcG3OjTXTGEWJYDcI99EP/WzBSOWuBVfcEoBhqzvfX9kLGuPNbMJyTFTAItC1L5va3v319vlHPMw74aR6OVdrgFAi+eqMfI93qMENeUAg947U4nRxahdFl4QmeqjthSwLnxGtv/c3hN1kS+BX02/NyYufR/x7zwSD9b0eg0ciMaRH5l8Bw6B2Nc56zZVmmqYCRbSD0jOw5gSTntdcHvnc+512beIfu5UxbrBDoxpcCOBZIyBw8qcbP+9///qoHPQ+dyHiNI5/AlXv63X0EmMhh7UN+kyHiHtke6ndBA8GrlejG72TdpEGjHsMh60eQ0hybQzLY9neymU0T0CnG2vdkLXoObfmfXozuQk/mV9toAtgtAjsCgOB+oWXn+uxa90ib2vMbGvE9elEsXZaafugn+vO7oJCajhb83FMgSRvzQp4Njfq7aCAP6EYwV+a6R49hCK3j2UWk9UVF5GDkYo/tgT4QNAQcx6SwTgJGiZVP11m9lKIundn2KoEa6eiMWPUOfC8VXcYPYcdQYEAI3sgS4khbtWQYEYACNgxjq04UqSCCa7QtSCNjiHGiKKI0aW3LxGiFJ6PW/mzGjbR623YEpmLAMKhjzDLW3YOx8cAHPrAGkKTMM27cD7aTkPCs5nWaZzaGgnaCNooOW9EkYEHQwUrhzp07l+tVmAcBG0EK6e+DEIzhFHmLnIwynzkt6EdAQ20OdJfsG8FAcyzYqD4Cp4nRirbQhkCIwIi20IPf0Q86ZJwxlgWGnGObFJpFEyC4KRXefdGFfoN764fUfHRyj3vcozpfs2yTcp1nmxWhfW3gY7WArPAKuqoLYRuKIJfgWVZAbIGxnYWT6fCGP5k9MvFsDVDMXer//e53v7qqrE1/8X3mFp2YF1ip/36Pw9FjbZH52e5Aa7PQG/mEVi0c4E38lSPfG2MLFgKoAjGyG1NDJQ51dEzgGjxJ1/idTvOZzqSvOP6PfOQj60sTBMHVgREs156FD9d5Hv1wvYOcxvOM2UHkPCDPcq1r2nHJOfk7DhzbtNNjNhjnjKG/9Bf9Y17aOcgcoRvfJ7AY+vS7//O99tg+gd8duZ9zE/zJ/GnH9c7xf3SRc91XwFMmkWykRz3qUZU+tYEmBX7oEm9zlaFmQQE9zwPps37SMYso09ggmRvj1QeCeqwEdN9j/UDGkHmDurrH1kZvIQ9BjIJJQSlzNBnBAjzPec5zauDHahZHk9PIeGAYcyq9YYixIIvIyqVzbFHx5hIGLuOCgykYZN+7NHsGhYCCvsUIVpOB8a0dDr/0asUSFYWWzhxYUfWmME77McccUwMKvmOw6zujOw6sCLxVLn+9gcPqmX4LKjjHcxAW2wUMFwEdhsukEFyTXo4ejCFHKWMmqGcs0YfgnkALw5ehaUXcCnML9xeEE6zhVAn2CQoJYjCW1cjwvTlSQBW0LZPMfKMHwUHncKbQmQCO2kW2MSmMKgAksCNA4n4CGtoS0JE1I0ipHX3kiCnAKeNM4EfAyfhoH92jLUEWtM8hEwgSaJwGGY9p+TBgPOAPh20geIkzaYxsAwHzif4Fc7zlBe/ZyiII9KAHPai+yc+qLiPfmBhvzqMsKME8hzEQSIuxwnHheOi3e+PtUXBOv/LSY1EQJzT/o/nWOWU8Ktar5hZdRC8JBgk6c/ici+dG8bTv8Qtes/3LoojsCsFZb7wk9+jWHTt21K2cZCv+JGstxJBt5AxnU7BaUEmb6StoO3LYXwc9SP8KwJM7qfGVbKOVMOp5ekwOOo/OMD8WviyYyT5me9BTAX1mTtgh7bxC5hVCmzA4562T45z8lvN99nvm3v9+I6vpMwsBMkNlBLHNvG0VXaMhdEs3Oh7+8Icvv2xgHtCOPsCi6gz82i6w9rzTYxRCGy0v91gf9Hy5/dAHgoaAMTCL8FEw03YRKfIyLDj5Us4xliwhxq1zONZS3DmLDFsZF4I9DCDfCyJwpDnVshIcsjA43jIXBHkYI4I7gkLu5Z7eauQcRTYHDRCvS7VVSbBI7SGOv1fpqokgOMDAAfUV9MPKlsCTZ2CQc5IZ4v6fl3GzCOAgMPBa42slQcnxsTqocKqABuMzkJFjXAVwzj///GVac676CIIWASPWtkHXCFYIytjexFiWSaQfaEPmjut9b5uXgAU6QT+yjAQpbQWLIW0lU2aMoAVHStvow/1sUcvWJoFGASEZQgJYtqChAQaw39SlEhBJbSMBRJlOaAw8V7Y0TgOZS8ZlNQrJ1hJ1jhjjAl6CY4HtAgJDxsccqA8imDoI/be9jVPCEcUX6N/zq8slS8g2GOMGsrLMNZ7GW4Jso8B5EOgVhIXe2FkboKE+2LY6oOlkA6F1/3OQBUsESBPwJb8Ua/YdmcM5dr7xJydsY43jDWkr20XILIEYukkwh1488sgjayDbvQUG6CfBHkFrskqGhmCv4JDArCxHMku7oC9knHu1ma/+F9T1wgayU/BKUFuWpr+TZiusRkb1uHYbvkCeOaYn/DW3tqaTjwneW6wwL9kCL9BnDsH8JsPL4XvfkaloK/rXd35DC37LebnG987VD7oU3aIfwX52nL7mrXR+l/HDXpPBrT9sPDRlAYWNZgEntL1aWJyRKaff+rno8BytLOjRo0ePHhuDPhDUIEbdrE4Zw0E2jq1gtgQxZBjDYDXEKqnCmrKBGM8MIIaomj0KIXIsGRzAYbda6XxZC6kvJIjASGUQP+xhD6vOPAOFUSKTSNtZOWrB8RRksFJl245gk734+sVoz755/RXESIaQZ/DWF31X0FM/tlMgiLHC8QhNTGL455xkk0CuF4RQS0oNDavYDEnBCvNjbhl8gWtlj6EJBjDILlOA2vxxgtABWvKZMcyREtwT2BH4ESQSBPIMsrzQEMPVfWy9QBPmFB2gJdfrt5VO/XKeoCADl2OWwI7glPYFpBwcLLRn9d59AC1xyKy0T4NZ+S+wnUsGXV5LzdiPAyjbx2quV7/rqywE49cGC4yXQNlTn/rUGjBSB0jwVK0ggS5BIQE257UZXIJw5ss4CfRZ5R4FvC8jKXzWY22AfzlzPfbENDyGn+kHMgqv4Bn0i7+j39AxmSEgQ2fhMdtnZAg5H3/huWTkgbZcn+0z9I43QHH46TYLG86nF+lU8glve6MT3iNLyUiBejKXXLQIYr6jR8kv7es7Peme4Jn02XUyGTnuMjkEc51HFk+CSfRBj9Gg14y/RQa0YlFLQNB37A7jyzayeKHWoq3w5i30B+wh9InG6C6/m3PXRr6D70IDbBj/+8512nItukFXgv6yYAUJyXyBKDRIJ1qAsyBjizZda1FAXy0YsK3oDfpUv9PH1ULf0P9qdeNGQrCstYf6QFCPlbAVgp49emx29IGgBq2SnVXhMkIYEpQ2Q6QNmjBWZE3EMAFGiHNcw2gZDLI4P0EaiOGpfUZJPrvWuQzeUWAwxbkH98r9046/vms/M4oZTb7fjsicGAsrh7J8JgFDx5GxBEajQIxVb9uRrC5mzHN+gAYFGgQLGb5gHgQO0QQayHyjKef4qy1FqmWHyYqxypnfzSUadR9toRnP5zNjE7QpSBQecI5AyjXXXFO/s4VNppKgh74JKLomxnjA2dKuQMw0GOSBaSAYygEViJF5Z9saGCuZP7bqCYYKfiVgFQikySiQ/caR5ZR4TsEkdbhkB8lq8Dx4yfjhW6vX4cXUt1BbS8CMUzB4H/CMcUh6rB3QrWyUWeX5VgFaI/dDb9PIctuBOb4WJjjK/kfznF9BGs40h9e2Z2+jJF/IuDjvZIQsOtdD5kJbAj4CSKCPgjwcbdkPrvXZooo+2CYm4E0eaVvmocC2lyCo6aU9QQRZkhZPyCQLGK631VOAKn1I2/SmQvzO4bgLtGuzldk91g5oBQ2YSwsb9KPMMnPp7V4CfwLmMjYF5OklshudqWEIAvqyMAVf0IbvBWTIfIFF14Dv0Jb28ILAjnugATrBopff6Ak0SXY4X3vaRVvaszCC/i22oDPX0ztokh4Q0JQRiqbQ9Lyw6DSZoBsYl0mz7npsP6CTHD169Fhb9F5IgxioDMg4xYsAjv5mdnQYMItuxOQZpHpn28EkGHxuWVUKSTIgbX+w6i3A4LxhSk8QQfAp8ysIIfNEgEOQJannVk4Y1dqQvm7roMAGB8qqK8OLYes87YG2nON7bbXBIKvq6bv/ncOw1g5jlzHOGPYcspIEmbTlCFzD8ZxWmQ+O2SRwHwa/rANBMJlQngeMC4cwb+Ab1h/jK5PHOWooydbK2LreM8ucywrwEUccUY1/W1f85agYn8C9zZ0tdAm8tvB7m6nUY21gfAWCtjvIGlk0cUyn0ReyItTk4Sg7yK844/ggiwQyAmUE2RIpyC1QBLY/coxl63CoAwFk12dbMgjQeCuTLUJkmJpd+qx92ZO2MduOKWNEIEfAibwQaEoA1zZpwQGOpkAVnsWfMk7wMJDDgsL6YwsPeao9GYMc+2zZ7LH2sDhh2zyasRUMHeV7gSDyWFYOWmGbCeYJ/AjSgCwh2WC2MJPTvpeZTR4LMAncgO+0IchEppPjrnUfwR/BQtfkFfYCgvqCFtGFQJXzbF3T1+c///mVfvCSe9g2rJ8yywSMhi0AzAr3WHRdIbibMUkWV4+1A7k4iy21GUBnyzjP4sU0+qpHjx7ToQ8ENYiitbJk9WKzg3DkrHqb2DTBifUGZcSQX1Sl1AKNzKKUPDvH/33ve1/dfsXZkX2CzmTWCM4wThm6gTGzAm6Lka1dIEWdgyQ7xyp8xpSydL3aBe5hdZtRrTg448v1Uaij+p+2BHOkuWdLje0ZnDEBH4Ei2xAZ2Jwv/fe7YKTr2znWjs/zNIhHwVhwdGVBvec971muC2E8OYJS/ZMNMAwyeTiaMrRaMEQOP/zw6nwy8hW/dQ8Or+1jHAKZCjKD2nE11hmLWeilx/zQ0uR2BedVUCTBSnpjLRxL7QsQDwY/8QNZRl6sNB9kDKeRgz4Ijn673abV0wIB0+ptMtZ9yFSyUpaHLExBox7rC3OLTgbRvvIdWtm6VkATZDqgKZ/RCgh8toHC9EW/PMMwup0HFl2OkQ2ZXzy+HnbBdobFJrbHItINO1cGHx5EM3mWHj16zB99IGgIOI9R+psZtigp1KvorQK7mxWEuL4uqiBvFekwQ3UUko1gK5X/0ZUtQ1aubTvy1jDGkVVqgRaZLOoSZJxk2dz3vvetARmr1gobKxpurqWwyyRKwMN3MoWstHG4FHeW4aJosiKWavtw/rK1yT1sXRIAMT9+kzUgeON317qnOjtqGumjFVXBlOOOO67SnewbQZHUUPKc7Rz7XnCKIb/WkOnkmQWBBNoCqf+yCBjnowwiY+h5bREJzIdgmpohgkCyfmQfMEzIBnQga8j4+E3NpDYY63rja9tKn5GycTDn5qLHtRmA4QFyYNItrtNiFJ+N+n4jwSGV7YTHBZ/IWxlFMkUmges916Lqth6LATp6K9VLwS+eqcfagd0h03Ezyt1JwO6NXF3UZ+jRYxHQB4I2EWSFxLEHQlCR3oBDrlCtt6MAw0AwwVsqGPagDZ9lhSSLRDuE6kYFYzjIqdWyiALdmLWZQJM+AwdUenleMQvqDAjiePuW2jO2Ftm6pZ6AIIOATgIH7mN13Uq1MRSsEFiRum4LhRWTrLzbAqY2gbR3zoy2FF1FP2pjCGK4j6weq6va5uxIhxdwUsfDb7Z+2DahX17da2VGMEMWkACTeg76JPChbo5ztS1QZDsGxwgElvRZOj0HaxYwFCc1FvGC8REMC9RSUlfCHIyD58/ri0HQSGq/LS62vhkbwHf4bdeuXXUrg0CYt+qZx2zVC7QpWOSNM2uRedFjMpiTNkC3nQ1KNBkZlmDwdgd6sL2HvLPljawV8J40eIi2jON2pqseaw+LD/h3kTEob3r5s7Zg77fB/0VD9JWDzdpnkK0Nej7s0QeCNhEU9vVKXIEATilH+0Mf+lAV6IJAtrfYu+4VtxzPnCMzxPYcb2XwNiN1SdRKkAmSFQGOu4yJ1ilaLwhCtQGtRVRMs/RZto+30SgimcKIAgs7duyo9Wxk13BABHMEYdQ28H0bOHBf5yhiqs6FLBVBGTU61CtQzwI4L7ZA5U1islQ4OApdeuOV+yqi7LO0dkEKBTIFoChYr2DWtoCS671yXW0QQR51FbKtSvBI3QZBIW16q5ZAi8CULVRxoFIEWxBl1uw6QaUEllYCh1/WUwv3FnTzdhc8IkNH1o9D9pO/toH4TYHnjLtnM2/GFt/hHVl3toLZQmI8HYKtAkjJwjJ32cIg8Cdg1mNjYU5lvcXYQSfb1fDB8wlIT5PZuB0ga5H8FNjOGK0EdBQ9vIg6bS3R09d8wZawuLPIsqvlEfSxCFn3iwyLyossm9A634HORvt9IGhtgD56eb290c9+gwhMTLERwlPdEduG1H8R1FHXQeFBjizn2xuMZP7YsnPGGWfU7B9Ojq0wtuV4E5XzBYN8rxCxLAlIIUbfrzcGV7M2anxnhb5y9qcVlp5b0EWWTRvQEGCRTeKNUqkn4B5qeDjUqBqEoI1XznNWQF9kAMVpEYgQ9HBP3ymE6R6ykQQktOkcwRFGJQjuqGngGkEPwSUKVw0EQQ0FOE844YTa/xYCRc997nPr7+mrAIjzMq+2uHGu2uKw00L2k2MSGA+ZR+1Kvq1bsnoUqrX1Q/aOwqMXXnhhPdr/8ZbVMxB4FWwVNBPsMpYyi04//fRa18mrjsE4GjNZXuby+OOPr8E60G/z02NjIRCUrYvg7yI7U6sBGYy/AZ8ukgzejEBHoa3otO1KW4OYNIDfYzxCT3QNW2KR6UtgIv3HL4ue4bTZYZu/hd9FlfMCQBbF0Qy7rg8crh16eb290QeCGsTRlyWwEZkzFL2tQTIbZNBwOL1ZRTaCYA+HlsPKMeWo2gZjq44MERkMthsRlpdddlktamt7i8CQTAjFfW0pSgbJeqJ9QwShbpVikQwadJGAySIbYusB44NWZdjYuibTaFagmwStVgKjEl8IbsXwERz1GnlbudRWkk0ngKpQt9o+/hcowiPeUIEuQcFt9ZoUn8aHtrkFMq4E6wTZZOipISSgpMisIrbZjikolaDQJDBuPW3NH3iXERmaUPh1uzogxiKZibIQe0dsdbBCnUA8GvN/76z0K8zzBFtU5ipdluzuRcUXv/jFusAJ7Os2S7zH/GGMBVIWlWbIEHpK/wUR20W+HvNDgmzGeZHlS4/ZYda3vfchY8L2Hdk4BI5MAK8CVRtlPSHgI9tHXw488MCaccG5tWVMIMXrSgWGbEmR4aDIpf5effXVtQ6MjAVOuLcfiaa///3vv84FF1xQM4S83hST51W/6w2FjvWX8ew1vbaugT5tdgeYw2TrlQAboelZbNfqsTfMpcDJf//v/71mFSUDYRqocfTxj3+8bpVjDMjCWQnmKK+rFsRJwWj0JWtJgEaa8SSwOiKjR/BPBpVglr+CqDKcZFYJ2uJJ/BTIuhNccm/b8Jxva+cw4EeFrWV6MZDxs7ewbUSgdiuDE6X2i3pZZM+JJ55YC7b7vN0giOk12OSXWjiy/dC1DDjAK4KhnDX6YzvCGHj2UU4U+UYmkRHknICwGmFqs6kbhve98n67gbz0/BaryNnf//3fr/aT4Bg5yeYITcnSo0fJToHZUbRmrI2/6yddEJgHzL3M6UmCWZ5L5gVaYYsNu8Z39I9zPHt7DjrymyAPPhykt7TrdzoVb3oBhLH22yKBPeslE8oY0KGymy2WGEN2gr+xBfMXnfhtXMZCeJLuTKA7128GmFNzK/CFtjxLSwPz7Kt70XP+ekmGhSrBFG9BPPfcc6sthJYWAebzWc96VqV3C2sPechDqr4iL9AE2ZLt/EHG0hh7Vnah7zYTPQBax8t4f1AmTArP5DrXa4vMGre44zxHOxaRy2xQNpFxU/7gG9/4RrVne2wP9IGgAkqJ0yloQmDf//73r47Zb//2by+dsT5QnJejIjAlEIQR9UNQihAUIOKIqltCqNsK5LM6JbIvvInK/+q4JC3Uq+Wdq5DvRkK9osc97nFVEMlgYtypvZIi15sZhKstVgJylKwMEIZuj7UB/rvkkksqzVN0tjxOClu4ZAHJ6mFE2oaHtzloeUsaR4UybI1uypAzwzlxCAJxnGX5cFZS02kcGC3qCDFaGCwCUqOQQJAArnpKtv0xlAWY9G/QIYjypqiThbBRMFbDxnAzQb/MP/kn6EFm2oaptpOALgN5uwFNCpbaIokv7ne/+1Vju60j4X+OwijnPMjc48950YB7u2/brsO9Qv/BsM+D302C3KOFPtCfZMXgb6BvDGhbsxXTj2OFf+kKGYbbDWTnySefXOUY54bzKXjDMcd3cTiADYA30Z7rfD9s7nxnrF0fB38cZpl/GJxjAT76wr1bDJ7nM3ns/ARyBoMZDudx1MJXbbu5Hr1NAvpBEMi2/43Y5r8a2IL95je/ucpfNADmFS3YRm4sQiMZw/Y345gjyBhPQyfrDf217RwNmGvPhE4gzzkvuBe+cz8BajYPm5WdYaF5kQJBgj1oXbY1WWtujRtaMNeeK1ncQcaTHEY3xjo0spngOQRy0QReGJQ1kyB07685dYRPhsG57X1c51zfCTajG/KYjSQwJCDUY3sAxWwuDtkAcPpkAXkV9kZmBIFaI+qryEJgHHAsCXHOMYdG0MqKtno/DHuCXfBH4Ojtb397VTTOtcWM0cB5VcOE4NxIfOxjH6v9txokgGXbmy02HP7NDkrFGHLsOeHG3goL5TSoYCJYRwnjRQGDLEbZtMizT6t8XUdB4j8ZQYpXG0sZcJNC4JSxqYi6gCojQn0t4KBQvAKkUYIBg0IAiCIU/AEreOoMyerBZwJTqcME2sCjtnJS6l47bVWF3LDSKbtvFASCBLjw9lVXXVUzgxTlZrzo5yD9uJf54GAJ/qLJacd3tdAn99Q/AVxjNg9aX4vnMEfGyMoWY5JBbH4VQffmt3e9611LZ24fyFqRyWg75HrTzqQwZwzjSWRP6M6zoEPHtHDtsHtpexxdu87vDG8HXSDgzPGw6LHdkECQ1XtBFGMTZ389MW7OhmGt+SDysaXPwXv6Pf3OuYHPbA5OL9nvLZ/sO9nhi+LQB4LybFS1L72sga0dGhk1D77Pb/h03Hy15242ZI4dnmMS+TYrMqZ0oPtx8GWCKichuLIoAUT+i8V59tvgi0DAs43CZqaFIPSwGoSWtDNO//nd3PMZAY34LrrW9xY+ncN+tUgpcNhjewAVbm5uWQdY7Vf81pYlzs0hhxxSnYeNCAR545ftJVaX1PjRDxk0nFrK3xuaZDz4/uijj64GqP3j+qwGit9Fcl1P0TpXkEgAaSOh3oq0cc4vAcQhk1mjEPZmRwJBHEjKhcNuTFtDBny2yilowHDb7IpoFPSbs89Y8/9qldWkiOFiRV12nPpXlNs0TrssOrV7pNHLknvpS19a/4JnyTEM7p3jL//yLyu92laZa7xRTYBYAWlgiAvUKvIuAGvMrMR5E5tzBQxHQaAILwiGClp5djTjeUf1L3DOes3JMOjfPA3ZjO+kGHfu4G/4kywMyE2v9N+OgSCLC09/+tNr1oYxscIqM5OjmZVV/3Pq0deocZYNJqgmUCrQxvFfLdA/fr/73e9ejX5zxHHETxwCMtg99cv/2ZZpfh3+dx7eiGE8Cp7LeQ586365Js897vrAea4TvOWk070yz7ZjRpDgOftDbcJkIzsmGcdRML6Z91G0GKAf85+MkJXOT7/QDj2HznKN33xv0cB36IRuN9cO9I9//MUDo+6133771YA/fiLb8ZbrtTU4LtpwcNotTAou6oNr2RPupw2Z3d5st4j1dehLi5YywS1UspUEp8kezz6KVnzvsNhCxxoXc7JICB15DnRlyzLk2eYB7aAv9MwvAJ/RDfvVNtZFCgQJTFj0VuIi4wXGkbyhA9DCKP7byvDMZIS5VI8ztvMwhPZue9vbLu9kQB+Ra+QYPgxPKeFh+3iP7QOUs/24aAkYB5MQjog/K6VS5q1srffWMJBRIO3XK631Qb0BQRPOpv8FIKT2yxqSZSP7wSqL7V9Ju5VVJIjF6SEoZCbYCsEQUTB6I7KDGFoEunHWJ0YboWS7FUc4c7EZYZXXlgpBNUITvVBE+tv22f8MV+NMMA97njzn4LWbDVEQ+jhKwawF3Ev2BuPQK/CNo0LPk0LgxxZJNIXWBWM4adPAPAumygBDty0EfhReBwr4CU94QjVsW6gPJLhsBW4UkhEks0zW0aRbA7YizDEHztwzXDl++GiQP3xmrDj87q/zA0Yh4zEBA78xlrTNkXI9mUMWbsetYbaDoUnbmThUDGlv+vMXv5kHzrvMN399bmF88YMsTjyKL2XujXMsOHsy2CxkCJhwbN0PvZP9ArZgPi3EqHfnrZm2WaoVJhh0wAEH1HvLuJGJRr6SyaERh/85PNMAjXjuZHZOK+dcA/qT+3Nwv/3tb9fvtxPwmWwVz8/hl5kp+0zAYtpxBWNrPAUOZEtqf1w7fnP+IM2uBPeh59BXQFbI/LSggM7c28IEZ9RhK6+MZv8LTrQyKNAf9RzpAvQueMNBpz/ILXxETsX5Ci3pv2CQ632HrvTBPZyrLfppEWEBxdgKHPvruehmz5nnHzfHbBKHc8edt5mh354dzeXzvEGehZ6NFZpCN+jRC2WM4SIAPytzQZ60dpgxC1+EbrYbPHfkyCQBd7/jNfYRoA/fkSv+ZyNp07jyIckqv2/X8d1uQD3bcqZD5FZfBHwYHIxQyKu673znO9fP6wl9kBHEGJZqTXnarykIhPExszdJeEuYlUdptra/qC0kwOOz7VcCQVa9OcOKSAvAuFZwSA2TjQCHwduaOOcMKFt/OAccAjVdNqvgoZBkX0n550ANM/xmAaG71s+rfUGrae9lLnKs95xwrCg4Y271TBB0UsjsExiVqeB/wdRpIEPNdfiohdfEy+JRYFe9KOD0CB7bUtrWuhKsde64fnMQBHM5vBzHBCpWgnPWez4GEbpYLfAR3rIadZe73KV+RqcyCwTZGCdknnv5LVkrslo4Vgzalhc5bObCvKAh4+R63xtf/5P3sjYi67cTBGOe8pSnVN7iiBhf45GCvRwGARqBzlE0JjjjZQQy5WzZ9La91ki3FVngh1w3r7IiBM7pJs6Ie1kEcJ1iporHgjmSESQ4al4FEWyBQQdWMs29GjyM3s2OjZCZmw07duyo+n3WAHccWbLRltv1hkAQXWBBDq+otyIYJPtaEMj3bJgslgyDQI9MbHwmW8z5bB0BM7aljOgePXr02Gzoddj2wrYNBAHj0yojp8w2kEAQiMHMSF5vcHw/+tGPVoPDFqQEbWQK7dy5s74y3tsW1NsR4Wco6S+jQ5/97vXYDGfGhq0sfhM0stKkJonPGwXRfc6vVS3Os+1vAlQKCW5WI5/zYhyTEYRuZgUDl7PLKeIgxeCdNwhxB+cOTdgCwRFeFHAGbRMR1LTdYFLIhuOgWokWSJ32DT6cU4EIY2bszBE54O19aJWDEJi7FGO3SoxnjbFMJudxXEfhDne4Q82QQ/dJ4x4XXOGom8/2nMzvosIzcZLIKW/lM+cCOJzIK664osowQYY8Jz4U5CEHbakTlG3hd9vyBBlWwnYzdKZ93vZ88llmDwjC7d69u26TDfwu2Eyv0E2CQfSWAI5gkGsHZaaAjyCt1H8wvzJ/8NEiBHt6jMa8eEuQGO3QlwKCtkiRGWQsWcFWQleCLOTwPHSpgCU69tdCmiCUhTdBILpoXGCLLCODyC2BZ4d+tmBrCqbKfvPyD4t8PXr06NGjx0ZhWweCBFoYrfZDps6BYImgC8dkoxCnj8ETx8/npAAykPyNweUQVGGQOziWDgZNHEVGkvM3QzBAX2QmqeciS4hRZB7UQNqMMI6Cc4JAxm81zjcjEY0pzmblfC2BLsx5Xsfu/0WCsfYM+GFSCHReeumlNYDj7QfTvOZf0EFWQl75jiZlACm0aL6G8U74z7WcBX9t+1LjRFrzKJgLTsywAM8wDDvP51ZGLBryPDmA4/TpT3+6/t21a1cN6uA7TiCZLCBLZnAOhwF/abfH/CDoJgBkW4sADvmdMeaoy9yR/YGebZfBBxYoBP05xn4X/JfKD5x2n5MNBGSqwK/C6X0gqIeMP5nOtukLDtqazT6woCHoKFtHMVPZZQLwMs/8XS3Ie7VUyBl6xNbFwWDOMJBf9KxajeSTjFS1pywoCF7rd0B2qddlW/E555xT+aVHjx49evTYCLC+t53VbEVT4EedCEVh1TsI1OORVSC1fZEQw3xRnELGkj34eUXhcccdV7ezMaY2GzgpnHtondZZwbA0XwJ6HHzBu1na1AZni2E8LEvJ774XlFjE4pKzQPDF89pqJBDECZ0UHFAZDbZsoUWOh62ZnFkZgwISRx11VC0E3cK2RlsAGPjG2xsXZCJZxZ4XHve4x9WtPVlBFpy0PVQft1J9IVtc8Yc6NsbVsxl3mUKcPvP77ne/e69soB7zhwUSATiZawI7gjTkNqD3ww8/vPKHTAgZXOpP0KWcXnOW7Y6y4zi95tb1z3jGM2q2RRvwIWMVdcd7WfCIThuFSc7psTgQ2BHgOfvss69z8MEHV5tAEAjPCwr7n64TiCSTyYnU+1IHkUyQtYkWh736eBS95HuBZvQsUCn7VyaQwLJFAHJdQGecrBUwtfWdbMYDyQoSoLIV1WKSw720Z6HBIoMac5u9TmKPHj169NiakNrwomv/3R6wXYQjx1ig7BMEEvixpePYY4+tip9SXiTo7yL1WVaMlG6rZrYHcAQUM1XwerOBcZZCkQ6F1FZzcGrvdre71WwOWUEcKGnnsxy2CHKM1bga9jsHTpbKotHztBBUe85znlONbiustht5216K400CgZzLL7+8Gu0K5h5//PE1i0G9IAa+2jLOsSXT1j7jKnvFdjJbZQQLfa+Iu6K8qx1z9GFlGm9wHDgmalMIYnNIfM9R8Zz64vdFlFvBAx/4wBoYlSmSAtrmVXaAebDKbhzUaPLcHLPtjEnnelqaUHCdPiSf0Rs9ifZlmZJX6E2GkHlAizLoOLjqqAhMC+RwgDnsDsEf9VFkbQgu2eo5GMhDy/SyQIBrQdYEx57T78BbiltzntGDbItFo/ftjnHzpb6Xt4uiOUEZgV9ZaOolyvCUnUNGkAHmHk2wHXwWpGS3qW8lSOmz68lkW3TJkzYrZxCykgX/yXFbi207A2/pUkNSYJO8CW22sJDj3gJB+idYhVYFUfELPvI7XUxfADmHdwSN3AP909c9evTo0aPHemJbBYKsOCqcbLVIwWJGK3AWbRNTJNYqTW9crg8YcrYWWA1TfFRQiFGXbXqbEauhDQWEGY2CQIxGhiLjk9Eq24OjNczQbIFWZbtwhI2dlVDGMMOV0eu77eggG1cOpgAMg1sgSHbZtHW+zC/jXGaQ+TI3snsE2jgDghMcVvVPBPXUkFBE3ByQL+SHbBYOxSRbCsZBANIb0Dg9Vr052raAChD5TjBbEWuZGQKrAmCpN7RI4ATJbkLXsgQFDQRLvXnNVj0F7423QqucJZ/NhW1j211Wkx8cX4ERQTN0QK6iYbSIXleSKQG6UqdHjTnBHI45+YLmvO1LYMZb1wRIzRen3fZetIkXzCOZhm4FgFrISJQhJ6iaDC/9NH9kmWsFlswpGvYc6vcJ+mjbd87Fz7JFPB/nXls9Fgv0lHlEl4Im6FewEE0JxOcccysIaVuzwKRgt+wg1wkKg+/YC673PdmMFywI0AnkhmxOdcXG6UVZb2hegf8EKWW6yShlk8gSyqJh6vvRxfoskEMGO9dzDcok7crktEDA1kH7FhTQvaxH9eeMAfnWo8eiYLvr3h49thLkom75oxgE3dVXX90VQ7YrBvPy9ze5yU265zznOV0xKIr92mMj8LKXvazOxT777NMV56MrRv7y/GzGoxiGXTHkuuK8dMV5qof/fV+U49BrHJdcckn33ve+tysGY1cMv/q8xdntHvnIR3aXXnppd8ghhwy9zuF+/hYnrPvhD3/YPetZz+oe97jHdY95zGO6o446qjv22GO7L3zhC93u3bv3unY7HMWp7N797nd3t7jFLern4kR2n//855cobDoU57krTkVXDP/umc985h73KYZ/94EPfKCe97nPfW6P30455ZQ6P+blSU960h6/DR7opDgslW5aOgotOcw52rjhDW9Yr/H5937v97o3vOEN3R//8R8v04TfX/7yl3fPe97z9mgbPaatHL5zpB+b4bjrXe/aFUdtj355zuIEdv/2b/9Wx7o4U91d7nKX+tsjHvGIrjhfy+du56M4mJXOn/vc53aPfvSju8MOO6wrjmX3+Mc/vo5fxmnUnIfe/H/LW96y+9CHPtQ96lGPqvyUc4pz2+3YsaPKqOD5z39+d6Mb3Wj5HLTo+sc+9rH1b9ocddz97nfvivNc9bLP6PX000+v+tjno48+unvxi1/c7bvvvvUzms4zXP/616/8FXrvj8U60NGHP/zhqgf/8A//sDv//POX5/bZz352/Y5ee+ELX9jd9773rXOPru53v/vVa+51r3t1Rx55ZPe6172uysI73elO3YUXXtj96q/+apWLJ554YtWt97znPbs73/nO3WmnnVZpWPvuM4wXrrzyysovv/mbv1k/u+d/+k//qbvNbW6zfL7vfu3Xfq3y1plnntlddtll3Y9+9KMljtgT5NZPf/rTqkv08Y53vGNt4xd/8Rdr/w844IBK877zLA9/+MPr//3RH5vloBuG2RGxW4Zd0x/90R+Ld2zpjKCiuOtfGRgygKS824ZjhQascKqxIc3damqPjYEMANkOshxkUdgaYrvBZstsCT15243XhhcFWVcHbXmwSq0GRopE5tzASrhVwde85jX1WWXwWK2XlSbbRDaH+jNFwQ7NdFBTQ+FjNTQUmETHVhe16a+6ODJRrMgrWGmrxnaCuZDBU4zzmj3grVwHHXRQXWmdFsWprfNglRkdqk0RKEbtsNosU8JWxjbjQs0x82GV2u+DyLzKAPMaYpkWsnqsJPvONgRZMN4oo1CquhnJkDP/ZJjMCdulZMegN1seyC8ZF1aYvfEGPVm1dq42rbDL9rByrf/qpMEgna03ZGLKMDnjjDOWayopEis7U7/NQyAzBP2TETKxPE8Ke29HKGyL3skD2QYydNCerTTogjywJcX2GpkSZMbgfMt8s/1KoWbjqr6V7St0JD5QBFpGhe01MozMB32Z1/SD7B2ZGuaLPHNvsm0UbJ8hP/WJ3LIdDP/anmNbjv4UJ6RmcZClIGvCNXgF39iqZtuN2lnbTdZtdoyTKbJ7ZNy87nWvq/pe5hiZaUsXGlYfCD3JMjP35thWXXTsf7QoCwd9kZ2ul63jTY9kMVmJjr2i3XZeBZ/pWnRmO5aXVMgoROctZJOSqbb94innythxrb90ia3HZNPDH/7wSuv0vqyhYaA72DHklKxO291kAqFxW4ll7uqbrCfPht/YAT16bCRa3sUndAa7Co16450t895AjO6TvdejR4/FxpYNBBFoXdfV/dlSzBmPnPHsE7cNwZYPjgiDosfGgeGnvgnHhSHHOclcbbSjOggOKqeJ0coBYayqG8TwE4CgLBmPvgs4bAw9xqY6B4xMRiFjkEHLcOUE+0zRMng5vIGtjIIEnF7GJcNYSrwABIOXc8T55wA6bKkR/DSeeGArI/TBWBfYtZXL2BiDWQNBgTkiGzi2DB9bv9RkElQBzirH2Hwbb/cViInzkIBzEJmkn+ZUwC/1nTjDtjOkDgVa4IgL2KAXga0nPvGJtXYGp9mWCn1CE+7DAffq9Kc85Sn1mZ1ju4PAgP4LGnG89M3YcGZsXxvnsE+Dafk053vNuC0WghXA+FSsn/FpfAPjpq/o3zM8+tGPrs+Ip7YrbNMyx5EHtkOiT7JCsBktkaECgoJmxrp97TsIGpMdtuZyqMkP8sh2F/Xyjj766Crv8AFaP/fcc6sTLygHHARBcDLcVi0BSDIczQ5C0FyQh9OPlwRK0W9kn6036JWTjR/Iyute97o1AMoBR9+CR+7BsTf/nPF+S83mQWScgAceRZfokSw2nxdeeGF98xxZhFbNJ5pEg+iCzvIbvUpmkbUC8QLjaFPgh9xEO+g58lbwEi3QweiXzefaBEHdv9W7/ndt+iwgQ05qn1xFi9GdnoWtaJsiXet3gXf0F6B5chxdktn4xF9BJTzILhBM9cy3vOUta2DI7+4r+KQ/vuvRYyVMq2unxQte8IIq/22/ZYvgT4F3fMnOwE94pQ8E9eixNbClM4I4GOqEMEYuuOCC5b3f9o1T7AwVwo7CX2vh2mM0MgcCKwJCnACZLRwZRt1mmhsrfLJwrCxyYChGTj8lyWC1qoi+GJKUKBrjSFm157Bx4ClZBVetonvOFEilXDlmAgW7du1auuN1ahaRVUVGrewp4MxbrRfIFDjTprYYpAIICp9bUY8xu5VhTNVc4jRyNozlPAJBxlFxWu1zKoypmixxADi/As3qV5gL9+YMyxbi2AgODoIjQfYojC6wg2Y41YIesoI4ONrgaKArtMY5cW/OEF4JyDd0IugoSMLZF+DRpqK8HGT1kuJYOTj7xul5z3telYnod14QKECPar8YszhdHB9jlAypOIuCmMZVrSNOlDlTww0PDQNnyfNqR6CIrJBhsN2ANmSNGUNjJxBIxngl+5Oe9KQaNBRUNPfkheCo8SJz1EBpgaa088Y3vrHSAjokg7zlSxCIc41egAMueysOq+/JN6/25sBzGNQCGhYEIhOdG9oHGUxqwJDzqa2lL/oQp0NQyAsekh0mIOWZONxkLFrC487fDrJuEUAOCSKSVQJ7ZKGFt0suuaQWcEazZESyHslJut88yzYTGCEDyCu0LMhDJwJdiV7YdOgDL9B7dCT6xgv0KFkqyEI+ePsYWiUj6WzfCyJZHNROgL7ILX/dB21pW7/IfW3nZRHawQeCSRxi/ff2L4FZ2bsCsc6jP/RL5pqApqCYe6JfQVB9wRtot88I6jEMw+xfb7eTGYef0CweYw+QhWh72EEHOw9NOywQWHR0jWv9zt7Gl/gT76Dl6Gf86K+28Ac7pUePHouPLR0IssLEqLQtjPIlUDkmUswZpYQdDBO0PdYXjEYOL+eVkrECzKFg1G0WA5/RyXBj8HFCgCLlCKEhDirH3dYHhixHTGoth5/TA7Y4SG/3nZV0mSTa49SiUc/M2JQuDxwfBqjMkQSBGI7PfOYz67ZG13OmZQNYseRkaccqqeyJ7eAceXaGuNVXBjhjZrWBIMEkgWPzbS452rIf2lVgc45u/S7AY7sM54Lx7/7+H8RJJ51UHWwOT7K+OB4yJZ72tKfV9jgYrjd3jC18QZbJBmrBufnUpz5VnRFBo2xlQytoUaAKbQi4OBdNhL4YgmhzXhlBwGmTKacv5Kx7GjOBSr8JFLT0KDgqgGmrhL6iZzTcZgIFxlpg6e1vf3t1sGSX4AfBt+0Gxr+giRR9coVx/yd/8ieVrgQvySSOKweVnCIPZEqgI9tRWqBDr3c3b4I4ZJx5EVjVVoC20LfC6AH5ZbuMII4A3ai3HuEHWV7knr4GggQf+MAHKg3iIU6G+8fh9hw7duyoWxlb6Ce+kCFCPv7X//pfa9/QXY+NBxkka4udRYays9Ce+bIlC72ZK4EcW1fJJ4sc6A0dCpigBzQg+4YjSh/SndritFrw4KRa6EMnMtrINLJDwDLbeTnJaI/cRWcKOpPtZJ+AE1sjkLHjO310DriX/pEz9LT76KMtjHjBdjQLLpxmwR08QMYJfierToBWcMyzgLHQnj7QLxYTyOU+ENRjFPCGwA1bAW3S8ehVYJEM9BfPsIUcAv8O+j82AJrEe2iczHYIsLIZZaz5nR5+y1veUjPy2RXkPhoN8Bgewn9s3R49emwNsMy33KF45jHHHLNHQUv/FyXfFeOk6Ooemw3Fce6K41jnStHGomhqwcjM30YfxfCrBZ2LMq6f99tvv1rcWsHIt73tbcsFKRVrVdyyKNXuBS94wXJRX98rMNyiKPVKq8WxrecokvuoRz2q/q9YpXsWBb98z9ve9ra1uGYxHJdaGI7/9b/+19CimFvxUGwYilO7XORWUfhimNfvp0VxUmrh6Qc96EHdQx7ykDrexaFe+nVvfPazn63zXJyGeu9DDz20e+lLX7pHH3MUh70WJQ2dOxSr/9a3vlXb8vejH/1oPefBD37w8hxedNFF9fdBFKd9uS008u/+3b+r9PbABz6wFlMtjkl9nuKcdcVxr+ehyzPOOGMP2Tjr4X7+Kqq6e/fuWij7l37pl5aLrRbnpxadxCttAe1du3Z1xfHpnvCEJ9TPxWjtfvzjHy891WgoMOz8u9/97t097nGP5fa2w5Gxvt71rlflTXGA62eFZq+66qqlEfoZLrjggjruzlHknD5MWzkUPi9OaXe3u92tfkYbxdnt/vVf/3WplWvx5S9/uRbKzXX6UByG+tv//J//sxaTzm/toTBucXirnBuE62984xvXArqhA3Spr/5Hw+TYIP7iL/6iyknnFAeoFhrXn9yzPzb2OO6442ph5yc/+cnd3//939eCyXjbHCsEfeWVV3YnnHBCV5zPKlvf+c531qLg5513Xlcc0yq/bnCDG9SXeqDHtEu2+0ymZL59R874X2H/17zmNd25555bX6Zw61vfujv77LO74jDXgtLkE3hhA7rZf//9l9t2kPVorv3O4V4OspgsG/zdgRc9sz64P1vmhz/8YVec6L109f/9v/+3e9Ob3lSf0bUPeMADalHswTb7Y/sekfU5yFEyWVF0xcqf+tSnVjuRrCRD8QpeyIEn2s94Bu+Elq973etWPmuP2JgOMpl+vfe9771c1NzBrvre977XnXXWWcvf9Ud/9MdiH3svvW4BWIGxEmrlRqYFSHtU5Ncqpq0b06Do7rqqarVHtsFKcL4ouhV4q17+9lgZVjWs3oEVQCuBsmqgKMb6dyNhRVE2ghW9olzryog6HVZkZAXJ4gBbwKyCWxG1uoJmivKtK53SeVvIMLGSk9VC9JItNOjI6rdtHu5ZlHXNmJDNNmw8vMLcar793FLjrTKqyfCMZzyjpvvaXrGV0W5LkQHhmAVWea0gWwG20qvoqC03thjYoicLQ90HssX4ys6yzco8WWUjKxR5HgbZPrLebGUB2R22U9mCAzKLZNBYwSM30ADk7yDUlJIhBmjEeVb2FJW2go6nrCLKEHHAqLZmgbas6ssMsUrpkAnks1oyCqjLBsLHMlRscbMdhGxWb8uqOMgCMZ4r9c0KpqwSmV+yDWRK2QYn+83q/1aGsbHKKxvB+CVDEO0My3xDG5FJtrLQe+RRC1lYxg+dgHuYhza7hi4z3m3GAjlmXmVteOU/Wd0CXZM7ZKAtsGTXIKw2k3dkIHkKtv0kS81K9rDnQufhc7J1ErrpsX7A6/SZTAN0QPfJ5LM1jEwlB9AsuaUo9Nve9raqP70sQXaPOUXb6K6V4ejCZ7KCjM13ZDGouSNLThaxelLkqi2UtkbSf7ZooS+0qm3bZPGRa+hwNiN6JC9l8JBVMuPIYzJO9pHaQ7ZNou1TTjml6gY6gLxX8F5Wp+255JSsSM8+qKvRLtoPDTvH0aNHQJ7JdCSb0TE+kvWJztgP+MY2RHYymkbPeCEHnmg/4xm8I2OOvJXZIxMNj8o0xifqC9oGqfC6rcJsSfZ4dAPQsS960Ytqv3r06LE1sOUCQQI9tlfYV560X46RFF3GAIU/LRgmb3rTm6rgJVRXgnvbs/6qV72q1mQgWDlFDGlGbI/h+A//4T9UpccBACnXlBajbDMY+pwhhiJIr7VPW5+Bk6XfDGCBHFscBF4YpcAhk7ILg89C0XKeAX0JaABDkbEaY5gjb9uZewwbD8EFWzQYtrbhuF7QSHBBWjHlPwqbIdA2KxjuwMgJjGMchGlh/hjqxkQ7tjTgfcYPvlbo2XYmfxUFxe+CQPqhsKjAnmuGjSnHOTShv+Ze8AjMqWvQPDnVOs+CHsPm3PXeBJY2XMdhUZPDnAdoRjA8mMd8pw1OvGdnnKJVsjY12Pxvew8DUoDUnAgycP5srRCgAKnm7bajUbDdTyBIG2oWcAjxmgKWxm2rg3PpWW1RyaLEqLk03+jD7wmwCCQHvreFhmPeOqLGtKU1csU5LegxhbrVTMuWSNAm2jPvnAhbKiMjW+i7oLp5xAfmVOCKjLXgQmYJNA0D+djy9qjn77ExsG2TPsv2KkEdWxk5nXSkbbzklOCKra1oGS2gJ/IRpp1T59vKQu6qOyXAjMYEnMgmNGbrFudWcF+gyLZIMhYtCfYIOtLvnG5BdL+TY+piOSwEWGT0nYAPGrc9h3xTV4vcZxe0cnYY8FYbCGKvzmKX9tgaaGnd/wIybEdBUTwkyIOu2RyCQLZd4hc2Ab2uZo+gDr3gOoX4+UGCq+hYfSqBS7SrNuALX/jCetiqazEGbfvNOaFpC5xpj/8U0LFsTPK+tbd69Oix2GDxLfxRBGhXDMeaClyU8fL3tk0UY3WvVPdJUZR1Vxy9uu3jiCOOGLtFJJAaLVW4OP7dfe5zn5qW7PNLXvKSrjgvS2f1GIWTTz55eauU/1/5ylcuz+dGHEXhVZo67LDDlrfTSCMvhudSj6+FfhZjsqbh2qa0c+fO5TaOOuqo5e0/LdBXccaWt12glaJ86//FOavtFCOxfratqBjVS1fuDds80JxUXlvTijNVU/Jt1ymGb91iph1b2KT+arcYEfU+vl/Uw5iZi3ZrmO1i73rXu5ZGZjrgd3QnDdr42OpUnIm97jt4oI/PfOYz3Ste8YqhvzvMw0Mf+tD6vzYPOOCAoTLlBz/4QZU3Urade9JJJ9XvhuGrX/3q8pYGWytsxRmEa7PNUor4mWeeOZetYVLQ0euBBx5YP0slH9x6+41vfKN7xCMescd1aE9KOzokux13vOMdu2LkLl01HNq2FQpPpi3bJU8//fTlud/KBznkWdvv8DcaGIbitNZtA86T6m9rdHutw9xlfpxry9ZPfvKTpRa67rLLLqv81F4TmZTD/JHZ6Putb31r3f4yDrZ8Zaua68g2W9myzREdFYd96ew94TxbEZ1HxunvosuwrXTYAmab1I4dO+r2Tzz72te+tm4hvOSSS6oeOv/887v3ve99Q69HS/6iRbxNTmWrWH73/w1veMNun332GXqtg+ymF574xCdW+fjIRz6y+53f+Z3u/ve/f90mVpzpKnO0fcopp9QtuvS3e46ivXngn//5n+u92An6eeKJJ3bF+V/ud39svwMtkH23vOUt63Zu9ge53G7LCs3zRWyl9LvtYfwN+pxctOWa/mfDXH311d23v/3t7h/+4R+q/8PWDP7lX/6lHu13w/Cd73yn8k/6cPTRR1f+obfzXX/0R38s9rFlQrpScaXmysKx/QKK4KyrNdLfZ10ttmJlZcjqs9WllVJ4rXBaVVIoUAaBFEvp+LZDKIiYIoZQ5GyN9g9CG8O+t1K71TOKjIlXrFoRBgWAHRsJK5yyGaz0JSXdyrztVy18lh2R1HX/W7EBK4U+D8LzopfMq8wibUMxautKub9WNdG41cNR0IbzrCJZgbVdxj0dVm+spMscsUVSFonsgGJA1JXMRYa5UezQWHp+8KzJrJoWMtBsDZOGbfXLVgArbuZhFGxzkMpt245C56NADiXTx3xZ6ZOtMQjzZa5zT9mEso6GweqcFUIoxmRdERyElfZss3T/NttoNbB6abuErCh0a2VxUEbim7bQtSwVq+pnn312zaBSwNLceQ6p6WTtKOAP286swAcyuDzPuPnZKkDTgwWyzeso2rC9MDJrWGYPkFEytsA8JFMnsPWq3RYGVqNbmFMryTK9FHdOhuMomOPQvUwl2WBoIs+hP6NknfnWJyCb0c92mPtFga2C6Ejmo2wD+scWTrJJthf5IEtIBs8wuBZkDJHt7C/bqmWIyS5j18ksYifYetoi1wIak9Ugcxd9omEZDrI6fW/rF7qRQYmHnI8XZAgN0vu8QV7pq0wgel1WR4/tC5muCuezy2RGnnrqqVWnsuXwCxqxtVEGj+3pMpRtt8Rr3rRJ78r8kQHE15CJiV/IRpnB7A60Th/wSWwz85p4WbzjSlfQt+4dyOCVBS2zqEePHlsDCx0IivHHkWUQqNNBUCXllpPBiYtzOC1sLZNirE3pkRz8lQIx7q1fzudQCmio96GOiO8Zv/aiE6YEPmPEtjOGt2sFjRg9j3nMY2rKfcDA9lYY29t8n+1CiwLjpnaN7QIcmdZga2GMvKmDM8GBFATy3XopntBUC99Rxvoc2mKQJsgToI/8LvWbwZqAFmU8zDni8HsDTuaTgchwpaSl96pnoF3tSFkfB6nw+ore0axAkLeKSSfWV/vAjauApC1nUuWlGzOE2y0ji4TMF8fU+CTgy2GetTaXOdEuI53jgHfxpS13tgQwuNQ9cV5A1tgm4w2FMIyOQLDQNsFcyyGyNWIwaOU5yJCcxzEhNwaB3rw9Rx0MjrPtFy1dhs+kkwtqAyfIM3i+1ULQIE4TR8+Wi8Egk2dJENQcoTnjSP4xbG2xY7R6FjWG1N7IVqNh4DS1QQIBes+zUpB+0aEmmQClWist8DIHexDq83hLWGgAP5Alto0KoATmJp+dixYjx8gUDjs6HQa0LPCpTgqHHQ1Mom/RTPrM2bF4IyCUvqrDxREaBn1xoAH9pheHLZz02DiwX8hNgW72jLcQsc/oHlukLYihz1Ewp34nC9AWueAaAX+OKZpXy02w3hsXg0G5i6boUgH61BUjbwWm0DnnW79sk2FHuh4tpU7fWgCNswPZROjX4sxK28l6bC2ETi3E0d8ClRZB2PnexiV4r84k2radkf2hHhW+sMjMp7CVka4nb3OwF2K/tAdYcLRd+4QTTqhtWoixqGIBfRQEgtwrYEfQB/RIjx49tgYWNhBEuFGo9nYLLnhlqKBNVjLtj+UciIjPCg4MR9DeWSv+jIiVAkHQOoigHYYFoa1/hLrgj2cgUGUxEa72tlMKzmUoqC3EofdsDB735yBZ0Rp0BjY7rOAqFCmIxRFMLYBRECBTa4JDon5IHMm1BppixKrtpF5RoB9xjkDghpHZwjPGIaGU1eTJKz85wMMCQebavCdowSHm2HL6rY4L1qAZTs+wWhst9EnwiaPPybfKzjEXWHNvfeHYKSqdcwUQOGKtY7goiAxIloiV3PD/agJBLQQXOLecBEFYWQ9WuWXBmFcwtn5XuDG1heLQDoLjLNDXFsHlJKVuUKBN85jAFkd5WNaHVx0ny4OsS0HoQF/QpbocnG98pOAwQ3CUcz8NrKLHoWe4tnWJAkatcQE1rgQ0BMRkfXCArHRyFsEcqhUia42cJO/MIyPWvVLcFd0COvfMvlu04Pi04Cygs0HZaVw4xgEdxaHg4LYBovA5mYD3A/xjPkK3Le1m3APnCFAKHAsACdArpC6YPE1WA31HtwUJ6kR3oncr31a9B0E26qOskMc+9rE1a9JKeCtf9bPHxmH37t1VdnE68a9XyrNZBD3IHQs86HhwnvKZbGUDWTCzIEeGKSZNzqM5WQ/oUsAQjcr6xh/D5C77ScDab2gnOlUQWoAJnwg24RXykQ5fyT5ZDfSDLceeQLNqwSyi/u0xO9CARTm6mBy0SIpn0KfFux07dtSgv+C68yzw0K/sSLI7tscgPve5z9UAKp9F5k9krPvxNRwWqPGSouZshmRmDgP6lM0ee0VWqSy9cdf06NFjsbCwgSCCjYMmCESRKsYcR8CKkVRJQZzVgNCVRWFli6HKkG6DAcNAQDOAGOaMDE4350XwhgGtrwwYbUvPtDJlBYDDIwjkOo6R7wlhikGAi7PnDRZWCASUss1jUeCZPQMHfefOnbVg47hVBcpHuixHjyEnmyEFcdcK0mkFbwQRn/jEJy47+4zGrLIEjE9z00LAKjTIyUUvntc8MvTi1AccZIrbyrf/BWxkmnDMGAXoIlsgGI4rrcIkUGnV1PYgK6iMZnzgORgF2tQ3DrnVITTJ6RqWUbDZQQZ4rgMPPLAGFwRiEojzN8GHeYHDyflkvDlCDwJ0+DxBKP0aBfNJhjD2AllfUrRT3B7QDKc/gRWOCee5lT8cKttPY+xx5s19C/Ro5Vx2GDAmZZoxMtHwah3mXB+HZhjwgJVE9G9L12BAk/PVZqQxMgUBZAMIyApoCpb5jpFrZZS8dG/8ok1vMlmJPxYd5h+No3dzTSfFITAeCSbKuLRdAF3gdbqGXONMkAWcjvAJoGvyNvOSNoFMcYDvBaqtSnO8ZcBxKNqtA5MADaMH/KlN1wu+C7SiA7wlqIRXZHEMQsaZ35PhaDuFLBPbNwUFjc04HuyxtsCXbB/BSNkE6A9NolGZreZUUNt5g/MUu85fdgIacJ7gOXmQOWcfCfwAW8IWVbpsJaBx+lWfLLiwExWBlo1BF7OtyMy81XEtgP7JKn/dz9jQyz22B9AzGrf4gXbJUTTAXrQw4nt6zkI2mU2GrwTXkusWj2XAWVy2oJIyGUBHW8jyRlHb2B3kuKBqa1cMQp/YFcn05XusZaC0R48e6w+aeCEPRSzf//7371EcujhO3cc+9rGuCMZiS8wHxWjpirPRFWN1omLRz372s2sBwiLsazHC4nzVAq3FqemKAK3tFUOjnlsMnW7//ffv3vSmN9UCv8VB7N7whjfU3xQz/O53v1sLCxZnqSvGVf1e4VdtLBLMVXEilufJc375y19e+nU4rrrqqu7QQw+t5ysIXBzaPYrnzfMoBlktnleUY/fgBz+4O+igg2qB5z/8wz+sc4meFDctRmQ9X9HJj3zkI0s9vRZFydZ2nF+U+B7FeS+99NK9CpYXR74W+sszFSeoFo6+5pprKr2lb45//+//ffea17xm6crhOOOMM7piHHdPfepTazHOYnDUooM+F+O5FtktjnNXjOqlK7ru1FNP7R796Ed3t7/97fe436IcitMal+IE7PUbfi3O5tKTzhf4tRhG9T6KmRaHdq/7jzrMwRvf+Ma9Ci4qJt/KLf8ffPDBy/cpTlD3la98pf5WHPmuGHuV1nI9+hzEBRdcUOWP3xWaPOGEE2oB8XnxETrfsWNHpbWjjz566a574q/+6q/qM7unArH6PgiyAI0Pu8eoQ2H04mxWmTrs9614KJLsmZ/0pCdV+sbvvi+Gei0E/U//9E+1uKf5cC6awP/Fca5Flb/3ve8ttxWaJQOKc17nB60V56D74Q9/WOflS1/6Ui1I6jyy77TTTqtycjVAD+SrNvEtvRiQiZ/61Ke6Cy+8sNLuFVdcsfTLz+D5FaTWD/0sznx9Xs/6ox/9aFnu9sdiHn/+539edT8bwefrXe96tXhzKxsVlX/84x9ff0fH5Omv//qv79HOsENRaOcO++1e97pX1ev+/63f+q2xL2ZYDfAgeeg+D3jAA5YLn8/rMB5kqb/4Ytg5/bFxh3nZuXNnnXu03f72K7/yK92f/dmf1YLi0+DKK69cfuHIb/zGb1SZeN5551VZOwz/9m//tmKh6IBOoSPYsdpnk4d++6M/+mPxj4XNCAIr3facWymFImDrqpFVz0Sv54miVJf+G40iN+v2G6ucVk6Lk1QziqRGS8W0EmVVSvaPvb6yT6zcynzx6karWjKFZP9IwbS6KXPDiqcsFaumMmTarSWLgGLE1cyAQAaF2jjjttpZhSgKp467FTrbQdQcmGYLwiSwsmil3ZY1W0xso5GloVCwv7YdmE8r2OYObLPxDC2sXpp7W8ZkYNh+A7J9fD8IWUYyPjIG0txlhNmGaFWnpWErNrKijNkooD1tygyQIWE1CZ3JxHIPK6GyjmSEBP43vik2vNnR8qDtKLa5mLNhGXIyZszJWkJ/0IRtBjISxiF9x+uyz2R0tM8j5TtzLrtM5ou5DO3gH3wE6NLKnmcEfCKDDdCBrBo0YItVMkVsNbNCT5YMo8dZQF7J4HBPcmnYyqJsQNkAaNBWtsHVdt9bEc21MocGs+dayCCSEUB+ygQYVhx7q0ImDZ0iW0LWj9pUsg2NqYwy9GFl2Hzgda8JJi9lzBorMiFQH0Xm4XWve92qR13rOpmOyW6zVS9ym36VlTlubiYBvWZLLMhUkuEU4An6m66U+SErbhB0pvpS+EWBcvrVs8pAsXXIdWpvQMtfPRYD6BEtylgEmTu2ibf6kC6LDUR+yGhts9xGQabEqHqD6Dr3ID9lPQyTZ6sF2Ru5jd7bbZqzYJDG8fRLXvKSWk4gmZY9H2wu0Mn0JduwBbmYeqfJxFwJX/nKV2pxaTap7CJbqtW8kmVJNw+D7DdZyJNkoqFPhdtDQ+S3Qu22nvXYemhlxaDcGPdbj8XFwgaCvIVGYEAxTFDLg1H8+7//+9XRmjcmJXpGCSOGwyUQpNaNQIJtTgx2KdGMEdsdGDIcQkYso4OjZsuG52AocHAFI3wvjVPNGtf7ntG7SDAug86ngEubujoMxk2wQp0BNYYYZjGiViuIcr32KGBbTyjoBG78FXgSfBGwMV8pSGu+0B5lHjBcXedgSCYIoc+en5PVQgBBMEPgBwQEGW8UOdpuz0fT7f2HQZo5J9nzoBNtMw5sEdMHQUjntI6c8/Q1jt9mhzER3JDS7zlsmzRHvlcvjMPgGQHNrFWAi1Mc+sHXapVI9x4F5+qjGkGMMzIAvWSOObNSwskOQcQYgxwczq6tEeQCp8jWCoaeAIutav5nAAqKgTYUCEdHCZKTl8bGW0bwXEtbq4HAjiCOQBRaE/Bu+RzdeQY05n+/c9Zt+RLYFNDSJyntQFZy9Dl66hdw6gXCyT6p8ugbrQrMCiIYQ8GRrYxWztlaQ/6jFeMncGxcyRpGPbrE92BLgXFFR8ZSLR/1IWwFQIOCc2QYHeMtNIGtMdoEQW3BIBBkNuarpR1B9/CloBOHAh2ha3NLxpF3jmHyDm2gg8Cz4R/yWluC3+gRD82LznusH8gstGzhhYynH9v5BjK+3YqKZunYccBH5BC52fJUYAtMtuKi++jNeYN8zLZlumPw2SZFngGNC/YK9LInLfzga86+gCnd1PPB5CDjvMxAwD1jPIxeZgU6ZVO2C6OB39iW7AM1tejylcCGswhAvtORbAx0hUcG6ZeMpBMsNlsooov5Fq3OHgQe5M9oFyw66HvsrHljnmMNg+3Nu/31xrD+z+OZ0gZZYSHGtsFWbvjdZ3Yo/phFpiz62G9VLGQgyKomp4tAorAZqAw/hdVG1alYLQjUVqgS0PZ5DwpQ5zBmGeEMGNkmsnoCClq9C8JV0IfyFnFnnMgwYdQSzqL5ghJWcgUF1PbwPaeI8c8ZWDQMCg61kzgj4yArKKtaVj4E0AT71LWYRRC1cL12BJo4EAIKYKwZT5xPTrgVdoYWBd2uOnJ829o6gys4Ai+/9Vu/VY0xNIBOW6ABtCy7gUMPHGXZQJzjBGcSaJDxMS4bCs15HjTIWeJEJziBXq0+atNbg4ylsbcqxJlei+DpWgA9cHTNkWfgMHAWBQzxf2gDGCtrFQhCO4w2c+p+soHGGfTONxeyHzi/MjA42Bx39Zo4rQLCHGJv8+C8c4jID3NvFVuQRMCSIWcO0Qz5ISgm0BMnRr88N/qE1DUSaExh6XmAUucsmQO1WWQxqYVGlgWe2/xYafe/Z+eoe0YyjMGrICzZxxFTiDtvEBO0YLB6PoffZIhoR/AJjeOvrQ7PK/MK7Xteuk5QWMaYQCgdCPSC4Kc6cmSXWnPGifNrMQGN0i/Gjaww/t7YxmEcxSet3jPfaHw1xhz5KfMxwXxOjDpXoQfBoEmcnxbGxzPLJOLooEH3IAt6LB7Ij2T4kI/0ljluQZ60jugkNNm2MdgesNc4vODe9H5of55gN4b+8eEsGUGe1zMI7rNfyEw2BlnrzZUW2fJCEtkcPSYHnU5fkrHsCvMTelmN7APzI1hHNw/LYGMTAtvfoiAbZyWwP9TOUrw/b6kVGBLgJ1sF+ekGYFOkMDpdQF9YVFZAfRhPBGxQdIRe2ZDk9FnhyW4AAP/0SURBVGBG/LygH4Jx7Gb0nWLV7CPBKP+bI/KebUNGeG42CHuanrRQFGjP73Qne2rccy4C8jx0ujHwdx7PpA22tTE3hmShsUZbxtjv5t84+50dsRLMkwx0Y+/a9R57tUPRLdvH3BsrC8Y99oaZWZijCKS6x7sQ6PJ3hSi7d7zjHYXG1gZ/+7d/2xUG6R75yEcu1+ZRx+XSSy/tikCtn4NixNaaGY7vf//7S9/+DCeddFJXhFSt3QL2whfjuiuOXq3FUByfWi+jCO5an6Y4Q92xxx5b6z4Uo77WKHr84x9faw8VI6W2sQj44Ac/2O2zzz51voqyW64H8rKXvawrimXprOEoTm+tEVSU8HJ9m/vd737L87+aQztF6dYaOdrXtzPPPLMrxlpXlHWtrTHsOsc97nGPeg6oZVEMyeXfipLtnvnMZ3bF8a51LP51oD7QINS5yR7v9igGb537YhwvnTkaxcHuHvrQh1aaKUK3K0q+e8YzntEVQ6bW5FBDCF0WoV7rzRx22GH1eT2HfeWD994shz4WZ6Dyifog+LA4AfU3z6mmU/bCqy+CN/y233771ZpP88BPf/rTWtvGPDpe+9rXLvetOJz1OzWe0udhx3Of+9xaUyef1WQpSrXKErjooouWazWhRbKuOPuVFoGsefrTn15/L0ZRrRmmX4Mgg8gmY+bcpzzlKXWu066/8zyKYVvrTPnfM+GFlqfJs9SZGXUUA3l5HNGwegTD5u7ss8/ubnKTm1Qaxqef+9znhra3VY7QuTmk457whCfsISfa+SxGTq2lAv+8VGNi9+7dVYbRke25/jdXxtnYRx6jZ3OpjgngJ7Us/FaM88pnK8nrcUAbqVnlnuYxfXLgETpuFqAHdfm0UxyCKvs8T9t+f2z+4wUveEGVe+o9mr8HPvCBe9VModte/epXL1+Dbobpz2kO91RXpTg4lS7VDFJPbZ7AO+yZ8CJ7kG052JdJj7e//e3VBiE7h/1Oz7c6pz/GH+b9xje+cZWX6OCVr3xltY3YUJHFqzluetOb1rqmdNjgb+r9FYe5nhP6QJMrYZgfoO4afeBZ2Bh8CFBbjW2KzuGTn/xktf+OP/74sXLdPfT7Fre4Re0X3lATkO5on2FeR+x8z/+0pz2t0rCDf/QHf/AHtbacGp1q1pkbvpIaeOxDteXwVdue+p3qOqqV2X6/qAedbmzwv5pSw86Z5bj66qu7j370o9VeRIt/+qd/Wu3PzPORRx5ZZcr973//7vDDD1+xrqPrzjrrrFr3TU3HYees5cF3/8QnPlFrsaIBtKGe1rBzt/OxEBlBRSjWvyKK9v4XBqjZGWCV3RYsq+VrCStDVtoDr/xWj8gbnwbh3CLDlj7tCRFKmSK2RkjjLIZ9XdG1umVVx7YQGQB//Md/fJ1CwHUl3AqCt3DIeFAjSPTeHt2My6LAmIgQizhnO5QMGNtYxsG4WPF1vYwqKxhWuecBdGRss71IOrD6TLZtWYX3Gk7bcgZhJcIb65xjFVqabd76ZAVDBodVbnNnRbMYtPW3UdCWdEw0HhSjpM63DKE2q2wUiiKvq+mukw0ja8aKgZUUK+9WdUT8RfLf97731ZUi18iyUPtjFFais7Wgw7ZNtWCsZKEB6arvfe9766qq7D+1eWSYpJaIFS7PBMagzU6ZFehCNo0sHW/isEqX1H70jJ/Nr/9HQT0Xz5DXYTtfZsfFF19ceUFmhnlOhpwVDCt60r3RouxH8kbWhJU8mUPeljXsnlbLrcIkOxKvpL/zhqwLq3S2obkvutd3NBjgFfOkT6Ng1dV44G8ZkOr+tG9WC8h5z08WyyhEx1sZaj/IipLhQv6jl2R64WOyMZlo5FBWmekT9C/tX1apzK3oJLyFp7R7xhln1CzTUfKF7JIVCWq3kE+r4XcZTMmGkN1oddGqY2B1231mAVmtPaAjZXTgqx6LBfLQyj5aIMvJW7TcQjZlm8U2zuaaFDK02WWyQcgX96U35wn6WVZksJp+2yqPb9WWpAOHgTywba7HZJABpPae7cbscjXWZEaQn+ouwWrkn7kwb+yUFmwINj89KkOc/Ab+AJ04DsP6Q/6x6ch+b8WTveN50HVxzqsOhfCRDKRxdOgeeVslyExmF9uevBZwP2Ol/8aLvaT/yZKiuzyLHQJoXIa0bGeZT/o0OGbsJzsx2PqDGDefq5nrlbCattkAaIX/FHt3HpCpbmzZu+w62xNlnbMtvCHUGJPF7E7/81VbDD6T69i8/GTzNw8M3mPcOKIdfMvu0GfPlTIEwzCurdXM12YHa/1F1/67OWHwCSgGr5RGBS4vu+yyZeLnHNqvOG5bxmqhD5wxzialQJASQoSiFLnB7WiElv5KT+QctSDwGdccWUYBxaMmhm0QanwwtG3V4RhJyZPiL9iAiCkPCkKgAgOu5TPPG1JRCS1ChJEnIMHpVXiO42gcRsHYcywFAGy/kuKntgjBslrmlILq/mhKWxxZwZs42LarSMMUrDIvYP7skxXEM9e2Vig0rW9+k6JrW8aVV15Z+50tOyvB/HL4BKf0BQ1xZPRvEnDYGM8UqNRdNMYg4PTZXkfZ66u6VQxQ9PvgBz+4zs1Kglo6JYPC86FHxrrnp2AFGlY7D8Og7gejSL+MC6OIgYb3BRXMldehchzREpoQJLRViXHgPH3FR6sB+SMAs3PnzkonjCrBCgY9/jY2HHS/GfNhIAts0zHWxkqgQ0BbqiqFSjmlELgAnqAPGsLvAowCSYwitMR5t50M7Y2CMRHoUw8IXZEZ6HpY4HpWkFvuY17+9V//tQYqOCV4ZjBAhS7RJ/lNdoJn8b25YjDgFfVjOPCCouYN77dAf4w+c0x+kiV4cZiBt2gID3lGAS5jqgYZWiMnBfPQtIAuoxx/WEwwBuQY/SQNmo4B48podo1gHF7QBr1BRpHB/kd37mE8zRveJi/8hnbwlfEmdwWs46TMAq9FxqvkD/pBl3ibDKHzyBgG6CD9TAL0o11jpmYSmvLctlRbuDEePTY/vBTDAp9gN4cTH6BHCxqhC3RJv5KdIChOvs4a8MZ7+MR9I6vJKcFpddkG7bhZQTfTH+QgaJ8OXalW4iC8KIUdynFLMJyeR++CV56F7OSsk7HzlPtbGex5tMTJRndkiC3PxpONijYsQMwKOpt+jAwEQRmLh+gCHZx88snVlqD32Rjk7rTbWfhK+hr7KIERdhNZzz7kHNs+KBBkMYD/Mc6OQ0/4jU5Bx+wUOsW95g1tW/ShL/A+PWde2BD4xbz43rOxF8h+Y0hnkQHkv/MCQTF9VgJBfT3nstnNJbvdOFl0w+e2MeH/4PDDD6+6kj1O7xo7sEijn9qiF42f9mx3V9rDQgd/USBFmQa+HT+PjRPgWXYe3c0uF3gBOstcCUqb/2ztC/gkngctGRMBDwuJbAOLIfQ73apdbbD72ZDu8fGPf7wu4Ok/Xcu/QBPsWwFPC5b8ToFJi00WJPUfH7CF+dwSGowxOk5Anmz2u7YFUAHP8Pn0iw9lHiU3kK3sFmOT5AcB2PAE/jNn+OCEE06oY298yTJ+TIBe3VNpBckR6ECiAd/EnPClBADRikV+dhRZyGYUMGSv6ofD/dA2oA3PaHzYVMZ4K9einN7aWmeYZJNhtQ9Rcm4IaCAYMBxmWEsQLhxmRTb9DwgHc+hbC8xAaDsYtoMgTBElBsCUmMr/FBChIgOEQMIYMp0QIMOeceRcxO66GPuLAgLW2JlPQsDzYTAgIDDoOBC2yfoiyIw/o017qwFBEodaQI8TNOhgE2aECiOLsCBQzIH5JeTaFR5C3XNxbgRxCNhJ+xhnOf+b73FZFC2sEBB6lAblo2aMYIFAg2ck3AXi8A8FKWDh0H/KncEdoGGKEX1TgJQ9RxM4UxxGh+eiGPGf/8cZEYMYdq774gWKxDOYX3RDCRpLSocTyriVgYUfCW71nQRVKOB2LsgJRrFnXC0Eo9Co+zGgWmXOIGdQJUutfTb/c3gpkbzZzJxQshS2FTk1HShgMH+CX2hdu9q0Sq1mFNlBDlLSg6Ckc3+gEPEI48MYGEeG4bxAXqEJRpEMD0Eb/dZ/9x6E+9vz77zwl/PQN9nKoMPXalsAucp4GAZ8iFc9F2MEz20F4CE0rxYSniInGYZoA9+ZP0Ypwwj90A/0jL+MK8Y8AzEgnxi9Vvj8zughExhb6JgzKpMALaPDwFyEhgWlEvhx/1lribknGYSH8SVep+88L/pxP3NOzg+jn0nh+eI0oQ30hMZiM/TY/FC3Dt23Okcm5mCQPU6DgDKdi25hmG5ZCdHR5AoZBpx/8o3DNS+gw1bX0ivRV8P6Pew7Ollw6qKLLqrjQk5aDMXjeDTXkJNkLn3TYzLQ0xYV2sxHwRhvgCVLjOWwTNVpQP9p21/yjk4nt2SlsyME9sgsdC3gwYmf1gmlOwQ4ZEA4BEfoV3TDrmTHshfIczoZnQyjtUEIXAjIsqksDgwGKOaN2DGCAAIa/KO8MAP/GyO6BO87nO8v26mFz/ShZ2S7kiVsbLzNvmVv+t9zGXP3AuPkHr43nuwY888+Y6u7JvqL3mG/0mP6oF/6w29FT+SJtgWDQKBIG/SUPjlH8IFfa4x9p233FJwSRIlu1Da97Hryyj09k3tYsGY/CIiQB64V+PAsrpfZY6HNQrAgEBsBfO85fKcf9LO+eBbPTE75S/743WKmhU0LjPpoPswTvwFtO9/zGju/q2WGrvWRvUGuGxv+MLvF/dgb+mA+PBfb0LPoN1lpzlobh9xOTSP3dy/jxlZ2P76OeznYPGwdfpLAkmcjO82hvqIROyj4eoKz2jOWMpYnXYxfZNCAm/qwT7EIs64Q4fJ3RWF3/+2//bdCBz0WAfbFF2atc3fggQfWvajFua31IoowqHt6x6EIj1pfogi/2sYrXvGKWhsm9DDrUYyl7pRTTqn/6993vvOdpTvuDfVJ1CUowmXpm67Ws7DHugiq2oa9sJ/+9KfrHuqieOr+2CJQls4ej+KY1fo+2jnooIO6ItSWflkZ+lYURXfiiSfW+lPnnntud+GFF3Zf/epXu6K8a5v/8T/+x1pTpwjJWn9hn3326YpgrbxUHLJad6sollpbpwjwWm/EHvnHPOYxXRGc9Xm0k6MI964Yn11RIDPtFS+KqNZ1cH99c9+ibOs4FOe1K0ql9jXnF8eg1kIowrzWbrj44osrLQ32qz2K4dYVBbA0SrPj8ssv74qS2Kt9z62GU1HqdTw9x+A56tigB/8Xw6vWwAA0/ZGPfGS5lk9RgF1x8JfrSZl/dXJc43f1gYrCqr+1KIqs7v1Xt4icBDSnLldRmvVatbBcX5Rq/byaoyjPWpPDfPlsDorjVu87Dvp01VVXLdeIwTPFKK21jg499NBas8b3aNE+9VF4z3veU2vAOBdt79y5s/6/FY5ioHXFaN+jZhf6Nn94+n/8j/+xNAqzwbiO4xc8rSZDMU7r+WjxpS99aeVVsm9WoFH788Mf5vjFL35xd/rpp9fPxXCstP+DH/xg6YrZ8c53vnO5ThiaUlOvGHJ9vaAFOMhAf4tzsVwPzUFfXXrppcuyUb20Zz/72fW34rRVnlGzJHp41oMuI0/oweJs1Vol7jUvsBee9KQnLT9ncShrvY3ogGGHZy/Oaj2HjlbfhczVBtvp+c9/ftUVagWRo743DkcccUSth6FezLB2+2PPI3PiiI6iezM35Mdhhx1W6zmak5w7zUF3ss9udatbdfe85z274nRWu3awzsv555+/bG+wkc4555wlCpoMT3nKU6pdqjYKeU7e4idyGNgeX//616ttMg19sydjy9C96rK1/Z7X8YAHPKDSNLvKeH3rW9+qNql6L+xcfEmXoXfzctvb3rY+n3PJe/Zz294jHvGIymf0gbE3v3e5y13q3Kqd+djHPrbab7e73e3qb3jUvekktXLYyXhv3333rTaZeq3kjs/sV3/5ET/96U9rHb/Ytr53P/rcX/Ys+w8/q4Vojp3LD9EfNY4uu+yy7t73vnfVWWkn8x/dfd/73rfKSHbYX//1X9e6fmQBH9kz3ec+96lz7znIB1DTBz1/8YtfrP4Ym8Lv3/72t2ubP/nJT2oNIDaZc4BMQad0tfHTD7YB+mF/6yM/Ljbqe9/73mqfee6b3/zm9S8bGZ3v2rWrzp1nMl90tHFQ+9D8eIZDDjmkU9OKTY3X1KUi6zyb9tGcelbo2WcH3nnGM55Rv2OTGkv/49M8M9/B3PrLBlab1nXGy3y7Tn9e9apX1edGX8YRvRiPHTt2LN9vKx6bPiMIpABb8Zc6GUh9E73rsRgovFUjrImSW63yWTRZtFZKpZWXUXCNqLfzwXaFZFjME8UYWPpvb1h1kynT1rSQiZE08iJMagTeyo4sm2RATQorhQ7ZXt4QVgTY0i8rw4qRdHHpn1KLbRvBI1ZQrKzK1pBVZmVACqksFPurbaUqhm9dXfSGCVuSRPSlWjpX9oHUSiv5g1srrG5awfLctmlNC9utZExJ/5XpZpVChp9+ygCSwilaD1ZPvCbdG4FE+WXZWNlCB4P9amFFwqrFalGUUU0XtfLcQvu2hVnlkSJtlWEQMomSpmwrQLaqWbkw/sYRpPJa9bGaol2rvebKSpQsKPNi1WgQxkktGOnEsocAHVu9y6q6lHMZSCvV41oJ+oYmZGHhv2KY1L5ZJVoJ+mTlxmqaVTY8Y1UR9NvYAHoqSrj+PwxFydeVIbC6ky11WwHGQ60SfBFYZbQt0F+rl6uBFW0rg+TwMJgjc2OewV8ra/qEP2cFGpfZROZDMRDrimZkPvluRTXZR6sBWgyPue/u3bsrj/aZEZsf0ZfmKvIA6Fk6zRY/QJehUZmBttbSX7YErAbo0mq3FWm0SrbMut1sGMh8/Q2sUtO5tvuOAnlLz3l+sta2CzaxsaIfipNWt0PS9bL8fG91X9/ZS1a4e6yM0B4ZSDeBLMtkechksI2FrmJjySCYFjIgZJTLiGfj2P5FT9sF0IKsZXOgcfZL9OSkkOHjWnUNZRSxK9BJ+kzeykZKZv2kMA70M8iimDZTaVKYC32k5/E83lYfll2K9mWNy/pgl5oX546z3fEyPwN/awefGHs2Mn5UQoHdqT3ZX3QGnpRpT1eyO9nBxsyWorz11RtPbbuTKcP+k81oXNikbFT8J/NKX/GtuXY+fWrsjKd7s8XZPGx4trjtT+xNWfzaMP/GJDQKntlzyRpiL6IZmZTqKNGj7DN07Dld5zNbUtuyc/3PnowtpT0HPZ3tV+wrWV/+yrYxxjnPtXyc1v6WTceul83DB7Ldiw4m92Tj2Ckhg9v/Muu1azz5OmwB2c3G1u/m1XjwAWQDsR3Rniyelh/0lfxjp2iL3ezZ/I/fjCsal63ExhA3wIPGWVu2oanHaxeFOVSCRJtoRW1L9io7dytj0waCwtS24NiuY9ICDMZRjpPTY3FAIBFeBDEBz8hi9GHsOLGjQOgwdgg56bMMNgbPatAKVwEcRhfnPPWAWsT4DG0SgK4hIIGgklpOuBFihH/SzCcBgUtYUw6CAtPAVilCi+Bz76SVEur22RovAtJB2FFyAjCUjYNy9JcQ3rVrV3X0BQ+M9biAlPmT2mpuRiHjRXFwcBlA0lEFJWyDoUz1K8XvKAT9Ny8Ur2dj0EjnZMxQopSM53QOYU7AU+TGQJAx9zQGlMqsQAcMAP2Sgmr7mSAapRvlQFFROsZQvwULjaMaF1KYGXSCe87XT/u2QcqtII6UXn1mHDLM8Ic5Y2wyKigkQTmpuMPAUDQH6FBANenaFCDlZ/4YO5TlMLqeFAIEHC2BQzQOUtopymnw9Kc/vY4lMLQYqoKrtmDiL6nA4wICxhKdg7FybAVw8qRCM34CadOcEcEbtJWg4SAiwwbBgDLnMdbQAiMI7QEjl3OQzxDeCaTJr3Y7MqNZLQfPAAmmm3+QCs/gndTgGvW8gO7xCrvBeXgDX8QBH3y+HpsL5AD+J0NbCJrQN+YULZKl5hh9c9RsfeT42ArJeZ8F9J7ASbYf0EVeODAvGYN/OYahX46nmmdxvMhYOpsupucEND03h5V9xNGk0/SHbYG/OVscKPyFl20RY0+xTcA9e5qfDJxU28uzDZFMQlde/MEmY3NY+GOzkNWCElkcmmSMLfSRpfwZdMaOAXKxvd6Cku/YPO5Jd7dbv1eCIKoAo4U6gQ38wE5q7+F/8n9a2oidS57a8mPLnL/zhn6hZ4EM42ysIgOMCV5nY08CfIIP6DLbq9lUbBeBCW3iOzyFh8yRc+kM92bf0MMW+0477bTqf9pmx/cQVDBHghD0DrvIONPl6MickVP6S0bd+ta3rr9rl90ooMLmFwxyT8FbfE1fKuOADtmB/B7XRn+C/uornc6WZ+uhEzLFdWwk48c+ZF/nWmPJJva735RYADTD9mIrqB+kXp97a4tdpn/GPLLLfbUvCJXvBLd8Zzw8h78WcT0Pv8O9jKH7SuzQHvlK3rqvAJVn8j+/UBu+M874kKzzP74M9NWc8BMsGJB9xtuca19/yFSH9ow//cG/8RvZq9+ez//mAF25PxqwwMqW38rYtIEghMXpwEQYJasyDEb1EbbDnr2tCPPqIFg5ARxCApWwIfgwcoTKIAgjClJ0l/DB5HFgplVmLWLkEcxWAhhhFH0MqVFwfjI9gKAW7CCEQH8pmEng+Qlxz05ZaWtSCBYQ6gIJ+s7Rsyou4CCDgFBjLOur/eKEngCFiLyDwrLSRbnJXqGk9F3GjUANRTdqTswf3hxVrNe8uFb/ZP1QRgQwhUk5WekRCFBwznMYL4EwQT6KSMV/z+IeAhCcZMrbGHMCBJSstHibGHriQKCJ9FebcTZnAUVOcVG0/gpkCU55FoaW+3Nq0a1VBX3jPLgng52h5X99ZRxY0aCgKDdjTyGCOcMTQGExPMk9wB/GIGM5CEYYhQbmFh8FjAMyk2Kl4BzTIryF5yh1hoZ+GGuKHb2OgzEUSKNU8Zr+cNQpZPPDEEAXHHY8TUknEIROOErt29+sYIWv0IHVn60ACxv2/BuTgNEjSGiljzPYBolamCP0hq/RTejEXwY0Hjd/Ai2cS/MI5sN4ossY82RYmzFkLvSt/W4a6AP+RjfmF9zTvPnOfRnZjNBBCG7iE0Y0WSF47LqV5D0jzqo4eEYZQRw2vDuMh3psDnAy0QZZ6gg4CgLsdJq550BZhZeJykGnHwRxyAoyNc7INNAu2Y2HZASFxugrjsw8gAfpigAtWmgg+yxu4k2ympPNKYnstEjiWvaPAITnYzNYUJMNylZJZoln4NyG16Cn+eE2ogAavWzsZMyyZ9h1WdxDZ/SVcSd/LTYJgrCT2FL0knlL0HkluWQOLf6wCTjC7LJc085RCiBnsZtzPI3uZm/RsXjDc3mGeQFvWJigpzwPG2Cl554F5DZZb3EMX7BvyQD3JxvoFLrJvY3dOBpnX7Bps5hBl5kzNjfeY0cIjshmkRFCH+IvOlXQSJAHzwlAoAX9Qit0JRgP56EdOlbAgR3tPPQiyCDYY8HUNe6pv+6v/qOMIGNpngQ1BAvxsAVbtrnrBClbHWx83EtAhp3E7hP0k3HExtQH+o48oTdzLrlCRhoLz5SdNv6y0VznXHaDdvgibGpHe3/P6rnaIKDx8nzxX9hpfBDjK+PGGJFZbGe2jLkjW8k0dg7bl60TO5A8N37u4RksuLIb28x8dE5nSCwQKDKW2vUMns/cu3cCuZ6BvnAPcladREEqtrPxwnfOcT073Rzh87Wg8c2CTRsIAttZEFYq3hNuUgIJ7pYgeywGwkgEIObE3JiOU0IAYjjCjIAbBtcLAgkOEkoEA6PHd+OUwDgQsLZzES5A+DMEZXfkVd+j4Blao85zCLokO4bQIeQmESCEsEyOm970pssZI5NCAEeWDQdQgIIyk0JrKxvDxXe2XOEdAlGgxUFYE9LtQaEp6OYa2zFlI8QYIRiNtUM/GU/mglFDaQx7TvNinp1Hccq40j88TUFRuAx6ARXpy/prpUxmj5Vdv1nBMB+cOeNJuRDqSeEXiCAbBGk4vFn5JyMoNcpnNUiQx7Y7ASd0oe8cTWMsYGY8GRrmQPaVsRPEcj4HltLk6DLmrHRb3TUO6A0Ethk1FDrFxPkFisnYJPAxbIyNYX4nL10bJ8D4ZXWb8ud4TwtzSLlrSzARzwIFLFAxDsZOkFAgTcpy+mX1iSEG+J1RR8m7F16kwIGD41rOUsYKf6E/GAzGLjIYJ+RZC+OHtxh4DjTTpkW3MA6MK05EZCh5hH927dpV5x/94HsON34G/MywyuKKz2h5XsArDKrWuTLHnCBGKdrKqmQLvzOCBWCtypFpDONRz9+CPiEfslDAqJZpgp96bE4IqCtsSkaR5WQBZ4CMz9YWAb6AzPO97VGcRM6AawVN6ESBILQ+qa0YG4IeJNvi5AkEhXZXCzTNCQQLLJwf+lNQQbCfXJPRg89lJuN9co8zTNfgAdfgT7KBrcKBpLM9K5kap7LHnjC/aIS9wFYTdGcP+czuQVtkKDqjV4C9wZkHMtL2dMEj17PZZLeStZx0+js0NA1GXcOmiO2iH4JPmwHGio4AdEtHz/Lc40BPsRUEm/CFABBbVNYHWxJfsPPwdmyiYbZRoH/tuSCI4Xvz53t2qnPYHoJ7bBu/C4YE6EKf6BXXt74KntRn1/ANnKNd+s95dHHsH0h//CZAYzGEXctOluxAX9Gbtr2yodBlq5fpUTKKHHAOva+v5KLzBFC0pR+y2HyWnU7+GDvy1u8tyE92vWeno2UiOY9cYi94Lv31HNohF/Uj4+qv53eAc9lr+kBGC46x5dk5xlub/CTjqt9kLd+ArcwvY0+7Tj/xG1sgOwmCHTt21CCeMdCuZ+cP6JcxJz+dIyuOfayP8cv8HluTnWze9cOcOacd7zzTVoWn25RHIcKuKLjlz8V47b73ve9NXHx3nnDPjbjvVkFh3uW5LIKmFn4rxn/9XAz27tlLhR8VZiuCdumq4SgCoRYvdr7rBgvtTXM86EEP6grT16Jihen3+O1hD3tYVwTf0l33RnGsumOPPXb5/De96U31+2KI1WJlRRjV4s1F0NXvx0EBtCKQ6ph4vklRBHItpub+N7/5zUcWdEW7Rdh2xeGuxZOLM1Xn5EMf+lAtuu74wAc+UIsXK4QXFAdyed6KQV6Leis+98xnPrMW6yuG1PLzjzqM4+tf//rlwsWOYuR0RanXwnhFOew1zkVg14KJeD7XFMVZC74Vo6D7+7//+1rENr8ZO8UCi2Ksn82lAn2KXRfje6nV6aFfRTHVwtVFmS3fryiQWtDvjW98Yy1w/brXva4Wzsvv0x6KYBdFXos+FyOzflcUWZ3PlfihGAK1oHfaKsZjpc3Iq/BWcY5rMb6cN81BFuOThz/84XUefKdgezEE6j3QIZ4exM6dO2uBPvPhGTPP//iP/9g98pGPrO0o8vqpT32qKwq4fkZf3/3ud+t5xsN3xciuRcLDS2eddVYtPOz7lkYW+fi93/u9WiSx/a4YY7W4YTGY6mfjiO6G0cQnPvGJKguMTTFSl77tuuc973m1KKJCjoGCl8W4q20q1KiwuKKixTircmGc3JsW//AP/1CLeOaZ9ttvv1qgsxhny5+/+tWv7qVfd+/evVyQvBhty8VcyVQ0vxKKEb0HvR955JF72BP9sXkOc4smyfd8R0eccsopVR+uZHv5HV3glVxvrj/2sY8tv2Bi0uMhD3lI1T+3XioYrIhpcXaX7jQ7yMc3v/nNy/ehM7w0g1z0GW9HtjroNDqXbfCFL3yhPiMdzbYIL7CDPLeitrmuP/Y+Mq5kwOWXX17HjB2KXtoxHzwU7y2O5NIMXovibFe7InTlr4KyT37yk+vnce1NcyjkfOGFF1YdwJZk32wG0A2xKdgaxoKtMtj/1RyKRdNx5ocNFBvOvb00gS3J/rv73e9ex5usGFcsml3Nt3jsYx9b2zGndO1hhx1WCza7xkteAJ/93d/9XbVvb3vb2y4XEGazoAe2FlvKC1q+v/RSBYWTvcDizDPPrD4BfvylX/ql2vZRRx1VC0Ff//rXrzqWLYVWyDovUAD2E98Wn//VX/3V8gtpvvnNb9Z+sjfpy4zzwQcfXA/tGR+ySj/ZR3Sp5/LZ9ewFtquCze53pzvdqfblZS97WbX723HSdy9b4Bd5GQ9/gV1LF7sfu/8b3/hGtXnZGTe72c3qy5zYYq5nf7g3uQ3OMzcKaMcO8TzGmF3AZ6GjPR87zniz4RXBdo5niK4ny+95z3tWOWku0+fHPe5xVQ4aU9fwJ/bff//arvuyPxXY12/zbxyN901ucpNKS/gZ0JiXnjgXfZEV6Dv32crHpk2rscVFNDDpkFb2FcsTKRTJWy8U+qirllakRaF9XglWY6zsW+kR4XT9JNetNfRLNDsr60ERrvU7f9cK7i0aW4R2XYkxhxkTqauyv0SsrXrYcywiOwqi1VbTwEqvdMJZYeXQao7URJHgFqLgotajUIROXRUIRKABreqfiLIsCKvZUhxFvofBsyoGaYysAFlxmRRWADKOVmfUsLFVyup/C+Mt+m6MrTRZBZPmanXFyqlVF5l2/hYDeumq69SVWXyI74rBU+vjyHCRnWPOrEKMg2wOqxuyaKwGgNX/jIvMEM+ccTb/nkG2jaygrP5LzZX2bjuZ7Vf6bgUAjJe0UCtTWcmzncpWAZlN6G1W6Jd7GVNZBoH7qOMjw8nKjYwh8zcrpP/bCmvVJ9ug0CO6zMr0KFjltEqcTDQ00W4NsJpidcUqEFqTNTWOrofB+Q5bFdCbPmnXSpb7WMVBD2gFX4AVI3Ttrz56vvCI1aakJqNJ/ZIRA+gs/QvPkE2yBfEUuA494z+r7FsBntt4tiAzjXnkofHAk/RjK3vAuKNB81OMpaVvr5VHxtPqYkA+hV7IZHOBhrQpMzO0Mw/QLW0mmgw2yHz7jD4H9bpUbfQky8EWIBkR6IeMGJRvw4B/st0S8KtaW2oN9Nh4tPMtNZ8Mz7zKyCHf6Q5yZiWbz+/ZJhbYToOWI48mBfkoAyf8QR4P2kyzAA+3sgrdJ9vJFl48SpfRx2SpMZHJZxuFLCWfZZ/KWpGl6zqZAvS5bMEeoyG7ypYUGQC2nNuOY0s62Yo+yD/ZaGwTB1tIHUB04JoW5LSsIG2YQ7RhnvgqtrDKvghWottxUJuG3cQ+ovfo9FE25GpBZ8gswS+xoUYBnXpuOsa57M7oi9U87yC0ZW7YzrJajavxlfGHb9A9/egc9gHdlf8HfRlzpj32ZEogyLxm/7LvbNdjW2qP/yFTDN/LEpHhrUaMTBQ1c9hXssPYl3xC84K22DnGhV7LPPlLJ2d8fPa7zBxjrm3X6w+9ZGuTshTsX/2TSeNo2wh8J1sN/Xlu9qkMHZnrZKnv0G47JuSI9tgZ7CkZ+C3ITBk7bALjIivfdbL03Y+danzYe/rOtuYTRD6aF88Ye9y4sDvYauSfNmKPk7NoBz3FpiRz9c0Y8UOMOz6QDWQOPY++aS/AG+5J35tjtMJHcJ5nN0bGzjXoFY3rh7nduXNnPZ9MNW6yMV2nPdfo13bApgsEIQZvSEHQAikmwuQTzPaJricQgz2TjBEp6RQIwRxnZBSks0thdFDinDsEFmd/o+BZ9MdfwKyekSDi2GOItQKmIggwGYZl0IfJCBbCXUAGo1KwcRJGgbEkPVdKoHYVVpwWhIZrtcEZJSADfbFPdxwowtZx8zyUUYIsICAoiGiLELoYVLKuIeQIRJByOxiQGgfXt8qX80RBoVVplASdPbfm2PYbtOt880AAc6gd+k2R4TlCHj3Y3qTPBKl+cdYYC5RFzqUA2vsPwhhRBKn3IGWTYLcNhZBm+FOmtrTgMcEfisU2Ifcwvvh+x44ddY812UBpps4QCDBddNFF1chOX6SzUiSDjvUsoEAEUPEKMAKMDcVtXDjmxoxRuRKMuyCI52c0CLDhBeNIecVhNidoPFugVgJDVrAF9NOYx3CwpYuTD2iAIZMgwri5a0FR7t69uwaT0Bz6TmDMPDHW7K1nKMQII+8iU2xFMm6eH8yZrZDakJIfYwDogPBiGxRCw2nb94wGz2H8pP22xsEiwvwxTlpkTFqgRfyJ7lrj0FzSL/iDTGNo4X3bR/AtnRoYv8wFftYOevOdbYt4e14g8yyGBLZnmUe0SLdztobRYeZaIIj+FDi2vRUN4pWVIHjM0I88dT+G/qQ032NtgbY5uegNj1vQiX60TYIObmXBSnAunc3JAm3RGXQ8TDrvZJIAfPqCp1o+mxV0LzkK9FLo0kIC+0VwlxNm+xHHSyCC3KbX1AGyqELH2PKoCLDnsSWc7pxH/7Yq2OHGmw3ioJPIQzqYXWELt7H31zyw1QQVbT8RRB8GOpyzzp4mv+hv8tjCGNvVQld02izyxjVsIzIwetbnVobPE/F1PPdKi3vAXmab6J/ntJURPQ/TV7MgtrV7mC+Lg4oC2/bIhhQEdb/ofDJCP4ybax0t/E4+2DqEZ8w1e5ZNQ15YABXoYUfgQW2RS2x5Y4739MHzurcFQM/quW0PZJv4nr4hLzLnbBP39hd873+BSUETuleCg4VGNi+7lT2Ez9WJRIPatjXOfdKONj0j2qC3Ewx2Pt0tUMwGZE8KcLIn0aiyBOiIXDF2dGlLn+w0epMfwZYjPy2euOaII46o886/YP96fuPF/su8s+XJTf1TU0tQC9hqgmvGnL/HP1H43vwKDCUwI1BlfvWNHcN2ZSfiM/PPZ8B3gkyB+fM86NdYohG+IR41Dmxj/dcvvGpMjJWFJfajZ+HjC1qxay0euX87Llsdmy4QhNA5iiYljp6METVOEOh6ArER6AgMkVIemKBd3RwGxjcmYnQyQjDgrl27ruPNR8mK2AgQOoQKw0KfZHZgBE61/rbMtRaIUhxkMk6LlS1KmRAwfiuNsYJtaukQmBwjr9aeFhFe+mJeYvgxEOxLJdTHwXMQjAFjzHhSYFb4BAnAygIlY7wHn4tgQ19ohbAkwKYBh87RQlDJ6gblIhhE8VFYAiyUm5XFHOgZXVIQVlsYnIwiik8AMxk59g1TlsOQcRwGc6tmTZw6/I0OGbIUK0XhnoJAVkMoZmNEyVkdpYiNJ0UmYKaPxiqgONEC5dIaw4yZ9r6rgTaszpBHnHUBJg4MI9F8GZs4LpSyPvvdMQhKzzmUEJlG8TI6BsFBRtNR/CsB3eX5/aXg0RYwEhgdwBk2LvZCo5txc9fCmKOFZCsJ6iTw5DvjTa4k4AcyMBjHxojyDp0KRAn2MhrIVWPAcAj8nyCFuafQPYvr8kzkBMMOjB9+xY+LDDLIWAp8ABpA35510Chh7AkGMcIC5xtjQTm8ju/xFNlOTsYhhowjoAmBTIYXWsazVgtbPlsN6Br0GKAHxjWnmCEYx30QgqTmlGMlkIR3rMQz1obxzDAwLGWU5HyrytFz28nQ26wwP1al6cAs/qh1I+t3FpBLAiVAbqMxWULkyEqyLvRAp6vLlsA+2Rp5NAwWSuiGQR4bBJqP/Ye2yTVA13QYp8qiB7uDjtF/jhjdSFdyYi2Icm7YwjJa6HP2Uk/LwyGzzNuhOIccfHKT3qKrOdYyHjjP9Ifv0I/x95dOH6dTyGXXCdqRMeScBSn34fTyY+iySXVsi1zDxuDIAjsXnbWyexqM64ff6BIZGI7o+VFAs/gEjbJR2DOh53kA37LpOOXsYrSOzukL84QX6Cy2DdmuL4IifrfARm+2wL+CAOZV0Ev7eEgb7E3PYP4EQIyz9uhR5wlesEfNpfkmp+gz//ue/tQWHqQ76W9yzW/4nB1rvHz2Pf/CIjy54XfjznbC28bT/WX+aTPZuWjNOZlD9yfT9EkmmufTL/4dOwkNG5csPtOx7E6Lda4jQzwvtHThWcgitO++bDNj49n0lyw1xuAc/Q2co79knHugIf1CG9o1zmS7Z2YXmqNnPOMZdb74S+wCbfgcm0DfLP6Qq9ozJsYxshl8L9ilX3wEYyUIhScFiGT4gfkUcGLjGDNtsoM9H/tCnzPmMqb1Z1I7YysAFWya4z//5/+8vCfS50Lo3amnnlroYf1RHOVaoyB7c4uTU/eGFiemfh6Gwhh1T6h95UWI1H3hxQCo+zOLAure/e531/N+/OMf1zoYhaH32INciLPuFfWb/wP/Fwe/7tnUZlEGS79cC787fF8YuO57zPX65LvCfLVORDH4617UwpD1/m9/+9trjZxibNTriwOwR42JecBe1CJ86v7Oxz3ucbU/RTAtz7v9nD/4wQ9qnQyfTzjhhOV9sqNgb6pz7St98YtfXPdRp71JjyJ46pwWoV7rY/hO7ZoiVJfuMhrmcOfOnctt2W9ahHj9rSjs7iUveUndv1wEzfI555xzTv09KEK67l/Wj6Iw6lxMC/t6i1O8fA9jXIyHykOeSR+0n98nOVzjWtcVgVrptijNoeeOO8yn/cb+15Z2B89pD/yu/2rynHLKKd0RRxwx9LzrXe969a/6MugbLaCDdqzd91vf+tbSKM0G/PC1r32t7ifWptoC9g7nHvrqO/z0+c9/vnvLW97SPec5z6kywFGMmOVzHcWoqHRCJqgBYF/z4DmO4ghUPpwU9l9nbM37k570pEqfgTpaZKv+2sMNqYExyVEM6trvfC5G2nK9nne96111fMyv8/COGlRqMDi3GG51Pzjg+4svvni5XhS+wwNka9rGI8YHfE8Geza1NPAVFENquTaW34vxugcPLOphTugKfEA+koO//uu/PvRcdKO2UlAMmK44H0PPLQZO3d8fFKO6u9WtblV/23fffbtioNZaFOqcoRH9uPzyy5fOXh3MYUvj+Bpv4FV8Tq8Ng1pFv/mbv1mvoTvUf0BXxWirOnIS4IEXvvCFy/enZ9CjZ0x/+mPjDjxsjtR4iPzasWNHpWVgG5EZ04AOpf/II/QFakYM3nvUof4EGZ7P2rjiiitqO5F5+qRv3/zmN2tNjbPOOqvKrc985jP192FQ60iNC20WB7baXoPQLruN7GdbqKnh/OI0VT1/3nnnLferP8YfN7/5zeuYt/xuHNVvGSVzZgWfwP1ybzVq0MIkNRTHHepDhRbJwA9/+MNT2+ZsGP4AHTzoNwTojl9QnN/Ki2pFjsOVV15ZZalxZcMA+3Ww/6s5imNen5ctgw/w8Dve8Y7ufe97X/0df7N7fuEXfqHaBnhDTUFzgVfath74wAdW3aY956hH1v7uwOdqAJ155pl7fK8uJvuCzlQ/M99//etfrzU22TPHHHNM/e7nf/7n6+fIIPWA9Istav60r7YQW8z5/ER1w5xPxqRttiHdPuxZcqjh89CHPrT+z/bxfOpq+p9N6r7sTX1ST4lcUV/MPWM7DTv0/5prrql/3b/9jR/3l3/5l3U81Btqf2sPc+W5Lrrooioz2Wi+f9rTnlZr/einWkhsP/aj9vDlne50p2rz/PVf//VyWx//+Mfr72xrNX/yfXuQv/iNDDbHZDO57Lo3vvGNdU7NL1/P785zHRuHnfH617+++vlpD8+xU2IjbYNj6JfremBofzkTCpC2RiNHD1FuBDgbCILxCf/0T/9UC1pxiARjhsH3iBXBJxADnoHyJ4S+/OUvd8961rPqZwVtFV5L4AbxuQdGZfgGghOE4V3vetcaGGudPDBur33ta6uB7F6Ep88EPOHpd0zt/piAMCDEtctJ5BxiQobKfe9731o4bVoDbBzcw/0EF4YFgjgFhAcBzSAkNBUSHgfOKOZ2LUEsSEZ5pM1JDs/KKDj00EPrfQlvgmJSMDRCvxSGInOB/xVFpVgToCBsBPmAUqZMPKvfzPvu3bvrb9Pg/e9/fy0qmWfSHrolqP/kT/6k3pNBgeYUNRT0u/e9710L2aGpAw44oBbdQ3OcdzQgAIOGjzvuuFqg8rTTTqvOae4x6aEdio+DOizg0R76TXHqs6Cgv8POc3geio/TzNgabNs8Oqedj1mAzxgblKl2jbUie+290BzZ5Z6CvT4LVDGqKOQEtR3a4WQbc3/1O/ST4za3uc1UAUHOiILcud69FQAmrwKGnTn2OyNk165dy8WCJzk4R2SF//Hpd77zndru97///aq4fY9/KE5K9V73ulf9jnGsmGEgmOj50q6xBYHGfJdAGTCOBCK1jYYSCGIkMfCdL6DtntPy/mY80IW5x3scxa985StjjTZj/zd/8zd1TAQ9GeW+J2sZhGiM8YM+tRmQs5l/5wg2cZIsFMRpQueTBMTHgRFI/0T+uadi4HGIFekcBTJAMN15DnRNXzIcJ9VNgsSMV4EwbSSozUhMu/2x8jEoo+Z1kAXslNAcPmfw//CHP1zWX+yZaWwRso5u0x7ZwE6Y1EmlI9l76MRn/eFk6CM9Rt+DxQG8xh6jt9Am/WiRgHMzDOwKjph2yX2O0CDYIuwzthFd4lyyl13AUZ9FB2/Hg5wgP9i50QtsJHZoFkbnCXJO4O4GN7hBvRc7V6AE3XgZStu3aQ52u6Li/tc2x1r/pwG7mF9Br7Y+ySDYo17gQFe4zzjQSxZx9Is9CWvhNOMtvILujSnbJUEUh7klm9hYxgfPWNAYtAfZXb7XnnMyT+3hHn6LrsjhHu5JlhibfE+Xpb32fj47yA5BKvdyf5/Tvv+d63ffaZ/9mDb8737DniWHNmOXGgPtON//+uy+kavuyQ6gh91znBzRhmdLe+1vnlff9Hfwt/YwV653kHnR/54lz6Ut9iGfmW3pN/YPm6CdH+e7n7ZGjYXn0y/Xadezuib99LtnNu5+T/vaTn/aRALjx37K+G31Y1NsDSsypKbz2jojdVtqGxRirGmdSZVfb9iSpsBptlVI+5OaWYTOHlsZWhQmrOlwRdEs1xQpgrum6PlemrEtObbA2Btue5MaMvbHX3zxxXVrRSHimj4nvV9qsPTF97znPTWlsDBY3VYh1bWF66XzS32VImjfuO0s+qNN7agVIQVb+mNhkNqfYsDUw3Yd/SzMVLcWFQU2Ns15GhgL6YnGQ38G4TvnSPcz3lIOpUvaOiKdehRsEZDm51qpo/aBoqVpUARUHYek3ErjLIJi6deVURTDcuFqhU3NbyC10P5adW+KIKrfGdOc46/5Cr2bB/M7LaQhS5fNPYynNtFTMT7rFh1ptYrk2W9tiw8akMLp0G+HvqS4OVrPddLSi5FT6WPY/I2DOjHo1diiWenY+mre7na3u9VUXVug7M0vxkqlU2mz9vqi30Hoi7RZqabFYa4F6/CH5zV3ajvYS0yWGPuiPJaunA32WdvPbd7IKPcsRtLSr9ciWwPwEN7zuSi32if81I6ZdoyvrVT+Oic0q6+PetSj6nY+acKTwrymqD5oD98Y8wC/kysg9di8ZlvRuDnNb2SC/vp84IEH1jRaML9kCrivlG1FXlMbSIqyWheAPxVbRHtg66Q0YEiaMuDnjEkxdOq4DPK1+xdFXf93Pl4aPGcRYYzRON5TF0c6dStTBmHs8S6QY8arGDl13zs6te3T67XJ1IwxulA/SKo5FONquRYLHaOGD9heSlasBuaknc9b3/rWVY6gPTouunUQeMg16hKo50BX2vYmpdyz2e42Cch395QuDvjTeBqjHqNh3NVAs6XYFuN581bkirR+6fyxlcgKqfz0OVlB9pLl43gguOaaa+o2Y/xDXgFZp32yGUbJunxPRpFdKfhri4HtiOjONkuy2UGnq3FBX+ErNgDZbatBcR7qtYPQB1tNgNynS9zPNg96WrvsH/KTTKcrduzYUfUamle/Be/0GI3MI1uSjrW9iCxhiynAjb7YWGTlPEHO2MakvhC/Bb2yS9CN+88KW+Ft37eNBo94rlavrwT0hm7xEX077rmNne3AdAgfZxw8b2xVJTPQNjk/b9ATeAXdG1P3cmSeoyf4F/pOvtNrrmmBl3yvPec4dxDu4TcyI3Af93BPY8/OC9igac/90iefHeaJbHAv9/c57fvf+X73XcYQfO9/9xv2LIE2Hc43Btpxvv/12X0jV92TnDFH7jlKjmhLG54t7QV+87z6pr/tb4MwV653oEH3db1nyXNpi5wmN52vxhJbhZ3dzo/z3U9b7TgHPns+/XKddj2ra9JPv3tm4+73tK/t9OfHS/VTwfixoTN+Wx0bHgjKwHO+7YcVMAkYI/b4bgQwE0OVYUyxIwpC2XeDBT1bOJdBrZilYIoiyP467Fn0jBwy+4ftT6acOI2Mec4ZwrVH84QTTqj7MTE6hcJ5EhRjDPidIG7BkMe8DAuMjmE4EYibc298KQGOBoNa256FQ07oY1SBL8YfRuTgufe8EEPSX4e+xGDKb5hUMOvQQw+tykjwS0BiFBj3+uzZPaOggOedBgRCayhyMAfHdhwEXzjt6JjSF3Qzxg590i4hEyUpMJDgBOEn0JDnNw+CQdPCfNr/zNgBfWkNEbQoUMipQxMCPgSlvlFsDrSTg3GuX4ILrmGkuk676eskcD5Br/aItghygtVYmGtH/iekCWjGvHtyYhWJg1/+5V+utK/2jjnXLgcYrXgGfGUfMcdZ0Tc8hb7tH59lPAO8KEhrvIDC0ifPow8rwTme2fORCerk4HsyoAWDSlDzaU97Wg2AOSdBjpWAR8kNtBa4H5prlb0xFLQEv6NTshWfmdNRz+M3tIUn0RGetR87MgONJVjgXAaZfepkmr315oFhbG7Vs3B+kOKArtOnoO3LqECQ5wkfudb9BjHJHG0m6C+aUzQSv+zatavK/XHGCIc19EkOGGtjo/6UsRdAIc85EvQCcHTJ1YyZIKG5QKtkroUX427hQDA+smtWkPVxQNAPwxA94IME0QdhHPA4XsPX9KGAhMAieY3mJ4H7kouRjfQD2dbyS4+9QdaiI3Lr4IMPrgH2eQI/s4PQp2AKoA10S6ah/SxS4IdRjksLOiqLH2hWgJMeFFTFA+TfoBwBfOd7AUO8ZgHOZ7LJmyrZTvpB19A57EBBIDTsN3UoyGx0qsZP7JoWnsnztNDGueeeWwNXAlja1Xc8L0D6ohe9qPIHnUNeq++xaDJtvWHezDObQK0eTh6gK/4EmhhGA/MAOfroRz+61gY0T+Qrh3I18pONLjCPF7VDRk/af3pZANFiAHuPXB+10Ii/2M9kK7tgVIA+oB+MJbAf6ZR5+gsrYa3mcBDuMynPTdunUefPq51ZMK6t1d5n1PUWfNka6Jtujj05CoPtrNfzb2VseCDIwDM2GIcEdxxyBi3hLYq9EWiZn0C3QkNxU/QU/yi4jvPJgLWapuiuIJDvOZICF5xVb4YQRPDsVsWNA6PCSiWGUCzRdQwyxiwHWHBHEIjRMFgcWbuUBmODIw/6wbEWDbUirN8EuBUmwl5QgpPHcKHErPQz+g4//PD63WoUWAvPnuCK/z2PgNVg0IZC8dYPDh4nwaqg1zqOg/ExJpwcQQ/G5TSBHI6rviTqzhBsndKVwPni4JtLc86IVGxZFow3XKFpUW5zwHlm2EWBGl/PHOFjvtDDLGBwxGHUJ0ZtnK95YVohmfPNOePWyqrx4cRZrSP8FXDDVwpi4okWgiECc4KxVgsYd895znNqAXcGke/xlGwi7QqkMPjR8jwgeCZ4EeDBZBJMMhbmFz/6i9fwvTdBKDJIvgX7779/zXpQnFuWlPGaFFY8o0QD/3OkW/4yjoxJQN/kghVMjjW6G/c8DGgFMTlazmUkkiNkIietvXcLzymA53fnmuMWgg9kH7ptnxn9xpnCD8OyN8wxeQf6ntUb33Pg8OO09LrRGNZf4zyOHjwzJ5UR7pnxvbGLLAD6i6GPHsjJ8E9AZuItY2ihwfhFRuFPcni1yLPR84JX6NN96aJhQKMWhSyW0GfoSGFJNEUukJuTOh741jOhJYEBDnzsjB7DgabIZRmcZDWamTcUIjWfeQOcTCABccEWTinQ5Wh3WKB3EOYWfdN75ArbAN2hYfpjlN3mHDSlLwKm5L7PbBHt0FexqfBV/kdP6Ne5gg8CAPh1GNgGgw6OAI9XFpOLsmC1S0YLtMvypS8FzvUnMmDRZNpGgH5ip2fRQeHtY445ZlnnTqNfp4G5EXDJ/+x5Mm4UTUwCdEv3sh3RngWelWgAH+ApNoUgI7kvAETn65/FT7LewS6VxYvG2U/uIZg1KkAfkKlZiCHLBYIm4dFJgYeNG94yjsOCq+NgjvWRLZGA9jBoP37YKBjvLLI4d6PgmdJfctGc+t93iw4BcP4SG1kG21rxaI/h2PBAEOzYsaM681YjA6/LY7xtBlDYtqNQKEcddVR16kaBActA5dwxXKUWW9nx1ijGLIfMaqQAkdUwgRftEzTeXsBY4RDL1LG6RZhZlZJ1oj3BGm/YohhauE6/CGSGj88UonNleQisEIiEtYMj4C/Br88ESox/yoFgnBcztu0Q8PrB4R0V5CEMGFgcQE6IKu6jIOvD26w8g9VrAYFxGVuD0B/ObRuomua5CWNBNlv8/C+TygoMh98hs4XCBXPYrrS4NyGe+wnmCExNC1F0aeaykAAdWP2Z1/ytFrMar4w3yoFz73/ZdZw4QVKvn7T90Vgz+hIUmBfQXBxm4yjAxClisE8KBhne9pdBiJfxIeOOLAA0I1D4u7/7u/XztBCoEshsYbwZZ+gpY4+f0XkLwUpBZXJlGEI/aFpmFHnBUcJzYOsQJ2UYODLonUwhkzyjcWghyG882kCS8UC/MZ59jqGDR9Mn7bYZThxAclfwXYYMo3YrYBLeEdSw8m2syFbjTOZnXMl2stQ5nCNBuTZQRF7SV4BGzG/0iyDjSsH4lWB+8hwCDHjCdwz8UbpUn8gwzgv+9pZBzor+40n9nMY5QLfRaa4dZ/j3uPatNGhEEEawmQyYF8LDHNA2iM1OAplgCdShE44rWbYSBH5kfpFTZC27gI6lU8ntQTnZAm2hOVv2wf+CkGSJAH279TYwPvqvv3TRqOxl9GpbtDfhjgN5SDdY2GD7CUIZe5hVh25HkDEZN6C312NBmTPLl5FVA+5rC6vFklkhQ58Pof/4hF7HE+NAXvNTbP/lV5GfZL8FHVsX0XO2UNp+mexRfMnmsV1/JbT2hH7Nmz75Q4LCgqHs6Gnnz/UCuWwQ2/Wi3wZhnATaZC+PA3uNDjKnGwX6nXxQ8oDuFHj2xkW+6VZDL+/WFxsaCIpBQHBzvBjzvmMAElrzdu5mgZUcgQlGpyBD6ieMAqHIQMiecQJWTRTPog2ReoKYwUFAq2fiXEYKx4bDJBOIMS5YRAgyYpNlwjiwh1zUtIXAj/MYI1aerK4Rnrt27ar35UxRIFEiGM1Y528L5zCg5oncw19COns0h8H4CYR5HmndDK1R8GxWs9GMgIsgW9KBB59rGDiUgk4CdMCZjGE6KbShZoD+AkeMAe3wvzG2ekKItwqJIvU5Tpm+S5MX7HDIcBLIs7+bQzToSAeybfLM2kSjMr0mef7NgMF+cgi8SldgC92bf7Lhnve8Z1095exT3laU0SkamOezCoQKcjgCGXgU8SRIXzgkmTPf5XvPYj7B6q8g4rSrhnhUkFR2BTpDw7Zv4RtwD88RWsb/gq8t/aEb9Qc4M0E7jujWirVnDw/iM7zCMUKfw2hS4ME2CfdzD8GqPK8AQ+5B3qHXQaXffjYuyfCyGtpCEEl7xtl2NDIPvzCeXccQ3AqILPZMMb5bkHtxlMnWBFvQBWSrBOfYggQnO3qAEyAb0pZEwEv0VYJv5BCZlIzJaaE9ui+BF7IOzXgmzrbA1TAI+qE1ASy0ZnVbwNL2mMg4bU8CMt3zojt/I5d7jIZxCh+iO3Q1L2jXXHLQ4iRz2MhC8ojOD5yLttFfaHYUyOfQBDoTXJfxaN7Jck4w2h4GfMFpl7EmOMmhJ8csqpFhw+7tO4dsbM6Yv4OQESrLzoIFmQzsBbafvsjMJqdse5RZLGDEOSe70W1sgx6TQTY7u9t8ArlnsTX23VpB9qIah/wF0AcL27JoZ0X0JHkV+112z6C+bEHfo1m2UbYb8inYVGwE/sE555xTfQsylW4WXMKPFtqyeLMS9C39I8sntY0mBflPRgvQwjBZn/sPA3lBT6ADgWC8NAzsBjwaXTkMxtLYC7BZ0Js3xj1HC31ET/rsfwvA/OZ5yuZBjOvbpP3usfmxoYEgAo3y9zdpnJjX6r9tHxsNRoHgC0dJ8EY2TohfIMOK1uD2Js+CSQkyUVsBAAZFYK83QS2FX1aD2iaEFkfeXkkruZQZQ4SApUysJOmLfegcZEJJcKAFYcCoZrgznETTCXTONIdJHwjDBDr0k5HByPNMrdPqe5/nBeMRR8W9HMMcmhZqEsiYYhDJ9BnXH8Ex42hcBNhkUHEixinMwLhwWM0VUIox2KYBg5MDal4D88eJ5Zzb0mSlJZlHQHlaxZRpBuZeOj6jEL0J9gkECvwxMlqHvQUjIY6Wv+45aqV9MyG8ZJ44fIIHxgpvSZMnExgugqIyBI0h2WC+BN3mbXwEjLoUiAZjSk6NcloH4XnwnAAyA9Rz+i7Pa5VZEEX/GaqtfJgUeBStoFfghBgjK4CAx/3WOhKewRgLPIE+WQEke6yMkTmDPOOZrWgLOKEztMooE2BObZpBWLGyGg9kGucdZHieeOKJywH+zJ975r7GSMAiwQ+BngSCyFu8SV4KqGdbGrmFN8g+20oE7K3OkjHGwwp7i8zDIsACQegQT1s0GJSd5J4DjK2AacsbxpJTfOSRR9b/E9ThGBhP2RICR2Bs0KPgUcZJEM/2oFmhvQSWAt+ttNDDAOdgo0FB8hjAHHoZZ+PgPAa+Z1OEV0ZLsi2NHxrrMRrmCw3hdQHYnTt3Lv0yH8jc0Tb5jsfZNbb74V/3o7+zlQuNmrtB2TQI9BqaZdegeXaB+0ROxqFsZQB6YpPFBiWTOfKgxl1sD3RDv9PjFlrYJ2wNMk0QZ1A/0GMccQ42GRqwNWR941kyS2AWfbPV6L3UTOoxOTKfbF4HW4reNrdZoJsUbG3zMakNLPvIPCdzkmyiU0ctlEyK0DtansbWQZuKjpP3ZDx97zOaE3yl6/kStkKqp8hOsbCGXyaVi3RS9AidEn09Txg7fIP/+QH4kl3Bt/E34yNjShFwmeIW3mXteCaf8SV7ke2Ip41FbHXAo3w48yVb34IuG9QYykYiL9gfeJS9EbtOJg55oB+CaO5BPwv6ug/Z4Dy6xzhbgGOL+D2IvPIc7F9b8thx5kE2Ih/Ys9opImDsIAfJMmOvTfdPkNOzk5mCzGSMrWxogF2obfcy72jBGJFbfhOQFiyVRW0sLSj6TP/qm+dEO/nO2OErv7VytMfiYkMDQQgdA2O27K210idzIgp7LUEREwRWUBm7+pAVdGAcMIAYrZiAIZrMDH+lXlIYLTAG58sqrbYHgYEZPiLL2mFgi/JiKg6oDAhODMHPARZIch/BAdFxSi41HCIIAwJL27k2Dqb/GSkJBHlugptwtdqlr547zoS/DOnB9mcF4eVeQe4zDgQzwS+riUIVQBsFAljqJpoxZ+hnpT3OgQAVh1YbgjSMAMbZtDDmFIItRBQ3MKYFtAhXwjx7qlsQ1hxwCtt4owcFJBkWtntRPr7jUJurYSD8s1JhbB3zDOStFTwvI81ceQbKijK2SiUAaj7VsaEUBcUoqAQF1gq2OkkBxuuAT4ytrIQYPpNAqrFVt6zWtAYhGsMT6M28z2JE4SdOU5xbARq0RlGDsUXX7X2NHSNQ9ocxZygzmONc+166cYAnyBzbG8kHRiLjyvlWz+NctWBAMYA8NzkmQ0dfXctoIce0C5Ev5pncAn0i2wJGWuQoJ4ksFKRjYJHNkVOeQyYkPtQGOSCLidHH2DHO+oYnc99FACPYM9EreMVixKDD6XMCLeQJo5fMb3UovcqwFQwMyFa0KMAW0F14TzuMUxBQsZ1sVkTftUAPK61kcro52mhWcIuBTkYwRG3HHQfPhT6seieI7tkEn4zNWqzsbiWYew4AG0KAhkycJzjN9BtdJehD/ljEscJt3gX8OVRkIxlGn63Et86L/UYG6LsMhzi3HHbP4ntt4Q+OF5oS8OHsCYCSU+ifvGffRYbiIYFJDhRHCp+RQzImB/WS9tmTxo2NEYfJ8zgX7Qv4sP0EoNCq/vWO1Www3px0c5oterG/0MJKoEdSK8dcyEyjX1u7dRBokl3KNhFwNndsVnSSTJZ5QLuhi5VsZ/TFFhY0YIeGZ8g7/EQe2nFgy71FbsWkBQbox2lAL2ds9G0Sm34a6Df7SMAYr5hbwRbjy3bxf/SgIDKeJUc8Nz0n0xUEgug8OkTmnecUQMHz2mGLGCd/yQrXsUHJIOOYRAX2BX42vl5cIIBGPrJP2TtsC8EXATWBYvas8wSWtGOxWp/5CHQ4OtWuw//Od52FYfdns7DF2FueLwvGzifP/GXryYJ2XsaHb6jPxkJAiIziY/OJzJPAOBmGZtmnxkdwzPiRaYJWAlHG2T3pbv1LYM1zaFeAaZgP2mNxYSY35CjGWnfqqafWd/j7XBipe/GLX1xoa33w7W9/uzvvvPO6YoR0hfC7IhC7Ygws/dp1r3zlK7vCCF1htO7ggw/uitHQHXTQQV1xFrviHHVHHHFE9453vGPp7GtRjIauGKr1KI7S0rc/w5e+9KWuKKeuCJHaXmHurhgm3VlnnVX7Upi7fi6M3BXh0BVF0xWF1BVBXvvhr+ve+ta3LrX4MxTHpyvCoCsGc/f973+/KwZ9V4Rc95rXvKb+XhzsrhjU3fnnn9/94z/+Y1cEbFeEQleMmfq3KMB6nmcqTF/bmAe0UwRinWP3fP7zn98VJb0HLQw7jjvuuK4Ina4IsK44BEutDUdR4vXZXVeEX1eE217tjTquf/3rd0VQdsVgqJ/PPvvsrij5pZang7EuwrK2Y/6+9rWvLf0yHsVB7oowX+4TukMLnqMI5K4okEo7o+B6z1GUZ1cUXr1vEeDL7W3WoyijrhjnlfeKEqtz7XvPbizN63rhf//v/90VRdkVZb/cv6LsumIcLNPGpEdR6l1xLqq88ExoAi8Xg6krxlg9xxyTI8XZX+rBZCgObXfFFVd0P/dzP7d8v2Lc1d/ICp/dsxgA3d/8zd/U71u4vjhiVU6ERow9eXfVVVctt3nmmWd2xYhZ/ny7292uK8ZQ99nPfra72c1utvx9juLgdB/+8Idr+/inGJ7Lv5Fb+gb4wnevetWr6mcy8yMf+Uj9ji545zvfWWlC39/2trfVMUw7oY8c5grdF+e+K0ZglbvFqFmWL+btgAMO6F7wghfUex166KFD29msx65du7pixNbnOOSQQ7pXv/rV3W1uc5s9zjGOxnwSGNPMHVlxwQUXdCeddNIe7TmK8bnHfYrB2RVnaamV6fCd73ynPkPbfjG0uze/+c1LZ4xHce4rL33zm9/s/s//+T9L344H3XeDG9xgj3s6itPeff3rX++K073Xb/3xs8P80z3/5b/8lyonhp2zmsP8oy8y4xWveEWdM3zqt2c961ndv/zLv1QZh4/JOfJhJZ18+eWXd8WJqW0Ux6y78sorq2xh80TOsdk8m/+L81flMduHnPcde+Nb3/pWbe8zn/nMHnYKHTyprNbuNddc0xWnbvl6B1mV5+yP+R4f/OAHq44tjn79jG4nlRd0GhuwnW+26iWXXFJpaBBkkt/oxJxvXtms+Tyv48ADD+we//jH1//vfve7dz/60Y+WerFxYF+mTze+8Y2rfR8/bh6HefCs/LL3ve993YUXXlh5Gv/gW/YUOUH/s3PucIc7dDe96U2rnWH+H/vYx9Z2+FF0KJveOOqj68mJT33qU90xxxxTbRy2Dj3IDtLGr/zKr1Q9yT79oz/6oyqnbnGLW3Qnnnhid8IJJ3RPfepTq04++uijaz/YH/w2Opq8onv4dOwRv93kJjep/hv9A+RfnlW/nv70p9f2nIPuHvCAB9TnYQcffvjhtd+3utWt6vPSxfpDZmmfLjv++OOrrxfdfthhh3VXX311d+mll1Y5q79sHm2xZ9H7hz70odpndqjvPYdx1Lcb3vCGtd+Rlewm3+uHPj7zmc+scjvP0B+LfWxoRpAMGCuNqf1QCK1Gp9caMoAKEdcoqf2zovdW/K0023dZ+LSeJ9oqem4VWyRVtFgkVOS3MG+N2ooEtxAxFpF2tCvbgWivFSVZIqLXti1YGZNOamXJXl4RW9kPtgdZ+fSbLUK2jOmHKLOo7CBEul0j/dOqk2tlV4hIg4iz1ER/9c0Y6I/zrLxadQURZf3IStpqUQTQ8orGNCjCv6ZLWwlXcFZEfhSK4qjRbOMva8BKh20wk0DfRNIz71YBrQDMAm2kHSsGRXDW/1eC1QMRffAs6MyWmqLEajZQUkVHwYqC1Q4rojJBbOVJPzYrrFBZ9bGKojaCcbf6IzMF3eJPK7PrAStceFIWSbu6JRtD5sS0Y+k5XFcMl0qTVs9kJCTNOfDbtLxh9VKWRvpJbloRgmJM1L/6K2tHQcg24wOMuZXw888/v8oTz2js1V6SiYYW0RvZjO8Cq2bmQ7uDW2LRudUuKdHat+Ws3U5UjIoq08DYgFV4mRtWVbPVVXaieZCBKbsOLcjuCTyXcZVmbZVKDSMruLJYrL6T52ojSN0mv4yVlXcroGScTC11A1y3CKBfjJ05kv1FpshaCMhy8tqYTwKyxconOiErbJlKwe+WDo1xq79sUTNPswAPWL1sgV5kZkwCPFKM81pTyPNPAiuXxqaF7AA0h3as6PYYDdmrVoPxWzJi5gUr1OZShis6YyuxydAYWIm2Sk9ekgdA96/UD+fK0gDZgWSY7+iX6GGyhK6nW2UA2XbNXpD9w2Yiv9AOm9R2iMg5dhJ6MiaTAC/Rx2xEzxrg05aGZ7GLegyHOWfLsxnJLjKH3FwJMtHY5F6IEHoDulodvmFZQYqD20pjZwD5JOOEPc9umTdk8ae0Quh7o0EXJUNaxohj3sAb5g8veosg+4MeVyqDLUF3yWzxV2aODC6ZPmxfdgW9Q97LMpSZjK/pframtunC9Jt8wJeybuhD5xl317ovHiY3ZBizr8kO9pdzyCZb2MgKW9bpNXaXTGb2pC1btl7ru0xINlZLU8aRXGD/k4G21uu3LEnZZdq33V2dMeOBFshl16F1OybsHPDssrDpNtnTeEHNKmMR+tFvmdz65jl8T/6y+ZxnN0RKUrDT8qZD7fqOn2x7mWclo3tsDWxIIIgRylhPYWPgYDDUOP1rCQQtyCHAw7C1BQlDMYoxdivQON4CLhjZwYDxVyBo3333rfs3GTItKAUKyBGnrIXfMTxm37Hj2relCThxUBgi/sfIUqMZ7IQThiToBMk4M+32oxauZ6wQVsBh0P8YIgRZDB0CxfNIDdRXDkeehdGtjWH9nxWtwTOJU+18CsAz6R9BqibKKBgjykHqP0VAwE3qNDB6Bd8SdLCNgJCcBWgoDro+UUaTAF0wfMG8oQM0xslHh/o27nmck/lD09luuBmB9wWBGDXmVCFP8yUgSQmhf2moHPn1MJQZfAKHjI0o6MgBCppxMCktBbaWUa4Uq3lwD0EJzsxqjTl8aYtDxsY4oR9oAzT+Z9wKejBQWmhD8FBgOEFlQXBjIHDiEMhJkB4to0X3YRy1Tpm2yCTyjFxyX4aX4BK4RjsCmlLuE2Rl0An02LqTOkLksCAXA4aRjScErdCLwG5et6zfnCzGj0A3+cnxwjueCw0JspMd+mq8jIVtGOS+ORFsPXapVkCwHvQ2DfA0OcBoZSQyerMdEKR0m5dJYR7J/ch2800X0AOtvKDjWvnPgKQ7ZwGnTBp+CzQRmp0E5mWa89GCFPfA83D26EJ0Tr5vtrneTIhzR5fQqQKr8wBeNY/0OZCtdDy+jOzibAhCWyADMoDjQjaMA2csvOFcTteZZ55ZF+2yiCIozj4gJ/SFHZhAOZ0rMA4XXXRRlRPR5c5l700D40enob1A/8hIQXfb7zarjl5EcHDpHLqWTiT7xwGNcKBtxUd/9DNbsJ0vcq/V12iUDmPDsLHINoFGCzEc7zjc8wQaCR1uFnjObA0nH/gV8w4MkM/sL2NOZptTetD3/uJjgTv3Z3+wExxsZXMmaEvWOB8v4nNvdNNP9oMFc985T2CP/FDCge0mMI0+2C2hJwEZNsSg7mo/owdyAi2wuehQtqOAkXP0SzH8VofTVfxBMtY4uobM81ffyC4vT7I1mh5FC/EVtCug7i+bRxCdTWNLnSCmccsWb9AHY4qu2boCYPxfi+6eXzIBnkDbFqA8O7gfu0+ASkKErWd4oMfWwOSW1RyBwRATQ5+jBAhQpHGtQGBY+RHVtHKMeQgIDE4w+B/zYAz/A0YkcCgGgt4hSIKxCRZMOmzFwe+OtDMI7Yr02ocZwcZAhxjNGLoNIvjedw7XDIN29Mm5+awNjA/66j7++o0BhtkpvzwT+Ou8Uf1fDSg1QmslAyi/W+0WLCNAGYatAG2hrwSqrCaCkmM5adFFjiIBZ2w9exzhWeDeMVgzrpNA5gUHGDh+AiHTQJAvWSHGd1j9ls0ASlLAjiJRBNxz4z8ZIDI87FNGk+sFckGAwioNWcRB4JwwLoAS5UiEN2ASvjCXgkt4kfJFY65DGwxOwJfuQx4MA1oylxS24AnjhNyyWkXJxzg01+pLKErKoG3BeFELwIoSByvXBGSQzCv7xIHjZxWLrGQYBPqJFz0HI7Bth/ElcJ1AJCdOgD887FxGBMNLdiVeAwaXQGAcLgFqc8+Ax/MMIzQh08hed9k+/goK4XNy0sLBMB5jPKElq7YC6niDQWn1zEIA+WCVXwDcb/6SeSvJpfWG8UGjZAmaMrbmFNCPsQ+tTgKy38q1+UbTDMK00wJPRm8Auh0le1cC+iaf2n4yPmNkzhv6KmjWZnUKCuG79hk221xvJpADZE/GjNwms1vMYh+QN5wMMgBNoEUyBV1nbqzsc9TIM2CjsVVaehyGOG2Bvgv0oHEOFtkO5A1nnuxIQIpNZQVeoND9rd4nAOD+5A37cFqwFwWYLOSRn+QceS54MKlt0GMymC9yBcwZmT6ORtGLgBxdB2QiPWZxISAjo/vJXTTJh7CIjZ443RZ26WM6bxaeWAnaTLsJOGw00DC+AoEXNtI8A0FkM16J7YT3zS3epRPZanwowSA8FtsXH/MDXJfryQ78pw01vdh6bA1Bw/C459F/9/ISH+c439wnQG3xQICYnRD/Tvt8LjrO+WQKX3bnzp1VttDbrmN/qSNl0YZN2c6jc/Sf7JJ9lACS8fUdW8a9PI8FL7/5Xz+0o390a3YUuL/20KsFMO3nfvqq72w78t3Y4QM2os/GVDY3+4i8i8wl/+zgkWVp3NB+5r/H4mNDpAohrWgZJgbEaeVkrRxAhjQmlFHTrmoybBg4lD/Bw0huHb5FgH4vkkGrrxzJSftM4JgjAkpwRvAwgZZBEI6yElwjq4cgnEQxO4+gi7FHIDIOrL7DtOPrfLQ0jYPGkCC0AV1mBXNSSEc1RmAcKLTNRhcCXFZcGMEUsuclC2x5tLrQGmDrAUYAB0SgIYEz9ONIFh2jQh9bOjKu5ASjgzImvxgRDko2RgEDSWYdWjAn6JYsYnSAc9GbueK0oDvOEOVvBVygxKo22cUAYYBykIzhrl27apvAqbLNU3B9WGq69nxvqwMjY5AuBOGyEj4KguEMa9e2QWI0brUqr2W2csSQYFyAsfCcnp1BZM6Nl7ETOGJ8y0aRnizjR5CG0SR9O332XIJD7crWJNBPK21SqhVcZESZI89gXN1LxoCsGgGmBLKco9+bAZ6dnkQn5lswKAEOixYMuWlBVlg9TPatAKEAYow+QIetnHWubNhZgRcEWKNf0Uf4YN7ANxy88AIjWPAZLciAmkQnbDVEXk2SoepcGXnRR7ZTyZoQmHU9vnLOLPqFXk0gkz6gc8k+94rctIpNH5KB+kz/c3LIjXEgzyMTA7YG511Gj0xBIC8FesiFgO7RFzYGJxANBYJI0a3TAt/aym8Ri+zGB4LiZORmkTFbBeRi9A7nn0M8itfJNtkggn5ohh4TsJOhyk/IYmqcbeeSKXQUHUpHyL43p5xmCzEwC0+sBG2uRbuj4F7GZNw98aZgMdtGoCHjNC+4d7Je/M+GoJMEgMgK82Mu6CU8niCy+SZDMu+CJGRVdnS4TrayBSZ8zs5jH+FRdne2qbo3PelafKo9B/mnP2k/f33n+cko9iL60AbbTt9su0KbbA2LEp4nEBg/9dRTqz2SlxpoA42yCaOH3UO7+uS+PoM5MP7uFfjftQ7ntW0Amescdl0WgfSffeoenkO/nUMGW1RjP5GLxk6Qiw3fY2tg3QNBGE89Bw5YDEGKNvUj5g1RZE4FAY8ZAxFsWww4VaKwgFkGDYnNDEzt+Rxh9M0OAozgmhS2d9guZA82gS2FM0J/EAQZ5ZyoOgFn3icB5cFRSGaEgKF7c8KzajAJEhzwnNMYegQsxcpQJHBnAUfWSgfFyJCP0N8MYEgLuJx88sk1o4WCYaxlu4/sjPWGFF3bRZL5Qg4JAnGurXaYC8aBVewYmIHAB4eGbFFrR/aPQ3vaUOcG3cagBKuIDEaODqAR26OsTjuXLLIiaWVaFosAmewXgTOBc6s2HFlZLRT5MIyiVfKB0WtrqUysFpS++UG3o4D37DtH01KUGSOAZ/QZyE7BHkEWBogMO79bRcJLDGmHrYCeW38YZdKS1TbTDoMN3+KjeYGxyJCR+WUbmv4nOCewLKhm7Bln+iA4xCDcLEgGzyDwO6NtFniDCkcJGKLGw9wEAk5ZXWf8ChaiyVlBvlroCd3gOc7EvMGIxk8cfU4AneC+eDKBvs0kF9cLZBuZRi+0Tsgw4EUOVzJUjalsB3zBScbjMvZmATpLwJHzbcEDDdPv5kh5APLPVm2yVEaP+SSfVnI00alFoPY8PC6DgBxn87XyOHCNIBe6EPAa3AIpiJSMg2mhL7EJyEPBBs6W4JTgPt2yEuJs9hiOjA/73oKOMUdX4+wv1+CD0CL+YIMJVluYyPYwPGOLNB3mjb70oAUJ+sT2H8FFumwtkWDEesEzyqgcl/Eh6MYewLtZjJgnnZpDsgJPshXpCzVU1d5x0OMCxHQYO4yMAr6BoF38OAEVvgC7i11hLm3vskWMPWD++QvmXpCanLDwgjfNM7uPLWP8zYP22VieVb/0z2ff+859Y4Ppk2A3mUmOWayz60Ugy7VB7ELZZWwn5yW45r7Rw/pKLms/Osw4sQXNRzv+7s2+Zvu0QSBz6npj63n0N2OlLYd2nOs6gWy2rPvKyBbEJg/1lx3aY2uAFHzRtf+uLUKkiI7QvfjiiyuDESQYBZO3hDwPYE4pegI+2Y6AuRgcglAYn1OmT4wbjKPgcAoLbnYYP04UQScAQOitFQgaRqRxS+BsUpgH2TX2nhJABDLDcpQzG6AHwoigJwwJKc+qtseo7ACC05yKrBPChJ1VvpVoy+9ogJNIUBOYFB3Bp3gcIcwYXakd9ybMCU6p4FJSV4JnszphJcLYeD7zOS0oLeMjWm9s8RUFF8W0nmjHSfDXWBiXzDuFKwuDw81BW2lc5wlKTkCFY5MtgBSm12maf1ujOA8CQQx3/zMEbUVi1MsSkh3jOYyv8eZMc5zQi/8ZUr5neKAj90TH6FKBP9fiX/8bF4ffGCG+Y8wwftBGjA9yirzkuHCi9MXYMnqzNRDN+86hnwxacoFTzPjQFzTq/q7JKjsa95wxMPAp5LPr8b55ZCwL5AtOcKBSoyZ0rJi01TQ1kgRWnCejh9FmDAU69Y+RgY/JZM+Fd1tHcV5AW9o2ZvhK9qn5c29jal44Z8nWoiv8bzwFlj0D+dXy0XrSqzlDA+YiQUvAQ4KFjMZpQZYaZ/Ii2XDGxDbB0IFxMe++x6uzOsOQvqMNdMhQRTcCTKG1eYBxyognS4GzJ7DAWZPZwsnZjsBzgi224uJ//Gf7MVvMSrmABBpn7Nt+ylEyRwnImjP87SATLeZxAAX3OWQyH/FKe/hO8JC8IAdlaJFr2id/8B75I1CHFgRKyF/Xys6Jo4dv0etKIEc8k/uSee7jGdgQAlcC4OS9+wZkJ5lFFspEZC+Gz/E4m5DsJ0tnRWSFPhk/Y8c+AL9p2xiZIwe9I8BAHwlUDzp5PfYG59n8Z6s5ZxUdjAKaYO+RFWiRg24BjVNOB9Cb7CmH79iu9DVdhl84wmSMa9DYWs5PdCXZxk4RJF0pmDsJEhTAg3lZDvoTULM4Yhzw5CA8syAKnhZ8xaMWaGXxtQGO1cAcmgO0T4awifSLDqK33c/CBXvEuNBh5tG8oAH87FrPgJdsKbPwIBhsHs8555wqc9ABecA+MJ/+qj3ITnUO2WMM2ATatzCHJtwTjRkLNh9+Rgd8R/YsWeo626jwvYxGvCyDjL7TfuSM6/gpXgpEtgpGG192CrnH7/Lc7sWXNfeexXO4B5uKHqdf2QSCTsaB78HuspiNhsh48s/Y+t/Cs3m3CGt8zCW7zbMKmJN9nlkGk2x0C1LkpQU8Ni6a9Bw9Fh/rFggCDozUOE4H4gYKn2BbjZE5Cow/CgKjAiZlOGNujIKRMAim4ritZyCIYbxa5aENK5+EJCbV/5Uw630J+d27d9f/GS3TYDAQRDhNEggCfSUwCTnGnDYIc0EZwnMYCF73o+gZVQJXKVw7CsYFnRBu6NT9HJwhQj+BHcpp3Phx/vXRdRTNJHWvnCurxD3wg9X6WTIiKDTPIKBAIcv+kLa81obKKFCUHG8GGgNYsMM4U1aULQc7K2/rBfenGL0tRkYQmG9ZN/pjnKzW6iuZZD4oPg4SemKMUJKMAfyANhwUKkVv/hNERHOMEfcExgrli+4pcwqZoWJ+GCAMHPQqmIO+KV2KnqLG3w5KmQzlMHF6OE2cuWyfYDzk8B0nnvGKrsk5NC1gxegh/0Cf7P9m2Hl+9xeY1zbe9TzoiYFANsraYaDgR4FLfQdzLMDvmdCwIJG2PBcDAx048O0kjt1agLHDUDMuZD/6FEjBb+SMcTE+5s95nhe9+t5zGGvfZWFhrWE+0BxZwmFEZ4HP5mKWQBB4dk4OI9KcuZfMKPcjRxLAVEycLFkNzDc64WAILgFdYGwZ7fMC3pbRkeCWORMAkXYvCLQRcnAzIEE3q+n4HQ+SY5xAMpg8wuccHQ6Q8XM+p5ddIXjEaYrzyH7D25wQssFcarM9BBq1Ty85X9BfIBAvoSvyiEwl/zgm5C1Hl6yis80dGTkJtKef5CZ5py19QnP4XL/p5Wx38xsZaRVeNjqZn+cOjaBZclZwlNxYLYyJMaQ33AcvGx+yxxj5zXPQD/qHt42FMUrgqMdw0DvkNpsf7ZBZ47Kt0KxFF9mp/re9mf5i5+IF8x19SR6aE/qXc02no+P1Avplo3DiJw0EoaNBWec7AV70RB+zwR3aZy/bnkSfe1aBAbyH/gfBxhHMZO9ohy4VRDWO85Kv+ALta08gn861QOfe7CqZ2AIj7EjA257Fb/Hr6C/PwAbHP/QcP0+/yQPZyr5n4/BpjA+acE/zi54EqWWImXMykKxAX34XYGK7Z6zpF/KQXrbVmi6lV91XANyYsivZmrLJogfNadpCb+xNMlrWuWA7XUxP6ztbk11Ijrkfuc4m0Qe6lRxRA1cfBfU8Hzp2Pn3PV0RL5sw4+V57+ksX+80Ykr2+Z+c6x5hZHCPHyS395cfN+gKJHpsL6xoI4phI97UNItFQTEG4riTYpgVilT6I8YBg59gIBBF4GE2qJwPXqgBGnyYQhPEIEExGgXieGC0YFJP73v8MCn8xEkZlEPjO/1mJ9jvlz3giUH12PWGHYY1PrvG99jEp4cKAEE3Wf4Knva8++k6bMc60od2c67sYKc53rd/9z5DSDuPFPneCwkqLPrl/hJnrRykB7bSBIIbapIGggLOgzkcCGxTUqHliBBoXKwOcYzRmpW8SUAQEHAHMYDUmxosSIBgphnHGKUHpOdGTsRPhp9QyNujGoU3PYfwZH7bIoAPnU3zmZFpwsq2CCnK6noOIPrXrOdYTgnGMM4EMik1wCtCoVRF8p7/rCeNOoQrqJAhkjMgE2UHmiIPPKaD49B39yJAQ9PB9Mnr8ztAgR4wv/jefnpusMecJfDjwjXuhTQqXw8L4sJrGwCSbzL3VLwE0hqx+qV3BGUMTvvd2DLTPifGXQqeUBYv8bQ9GCWNYwMg90AS+01f0KauHYYVPyEm0wrBTP4bstE2DUeCZPZvD+HCMBGMZPAkCAZpmyOBV+8g962aFuWaAGb9kLXh284ZXyEDzbLyMk/E0jmSQhQQOh7/omaxcaxhv9zMXxhk44qsJBJk7Rh6ZRxf437ML4JGzaNtz04l4YTUw3sYXL6E9vEh/GG+8NUp3TAtyFG/TT+idMYxePQ89tF2Bvs2jWmx0cbIXyUP6gjwjTzhInEUyQvDM1mp8Tg6gB/NGZqATbQgg4w9jPuzgvFn4E2ziPHGKQr/+up9z0De5MYveA/TT0hD9zZEia4Fz5BlCh55VlpuAN9vAlmV9aaEvAmNkJzqdB8hQNoIVdf/TIXQ259yRzFKyRwaTbCR8aox7jAYdiW7ZXlnIGBdgZg+T7akZpkae+bcYwpZNIChgE5Ij6GC9a6PQo/hHEGDSQJDgFfnqWaKj8ZsMPrIQTaM1eoyMFIRQt8rih/EjK92LfTIIfM2moy+cY+x8Dl/PA/wE+o7dRP7oF5lOZjnoPAEavqPnw0cJRBkbgQzPFDlg/ARS8BQ54LnU3yObPAc95178RjRk/h18DMExcg9PkgkWB9GGfhgnwRggH9GJALs2vByDPUjGCuL5nQ/MhrDd1fwA2409Ry7LMBcYZlfou7+eS7/IBc+FHlzrsHCoTYEfctm9yDfPTGbQtxYOzTU7lS3qmRxkuDHl36F7C93oWzuePXIfj7AFyW62ovO1L1AnkNpja8By9bochbC64iAsfy6CuvvkJz9ZeGy++PGPf9wVAbF8nyIYuuJEdR/+8Ie7IkCWv3/Na17TFaXc/cZv/Eb9XBz9rjj8S62MR3F4ugsvvLA7+OCDu/vc5z5dMbK64hB0RTB0b3jDG7oirLtipHfFgeve8573dC984Qu7wpDdqaee2hXmqm0UxdOdeOKJtQ2/feITn6jfF6bvXvziF3dF8dTvi5LriqFWfytCq3vlK19Zr3GPwrxdMWi6b3/7210x6Or/RQl2xYnsilFc73fQQQd1xaCr7UIRSF1xhmu/iwPa7d69uytCobbxute9rnv605/eFUbviqCt9y1Cr3vqU59ax8j3RSDWa4oD1RUh1BXjsivGfW17GH7wgx90RSjW64ug6Y4//viuCJrleZjkcJ+iaLoiaOvnSy65ZKn14fAcRXl0xRHujjvuuL3aW+koDnh3+umnd0VIL39XjMKuGGtLdxiOXbt2LdOTZy2Oe/f2t7+9K4qgzntRRnWci8DvimHcvexlL+uKYumK4uuKkO5e/epXL7U0G8w5ei/Curv3ve/dFWXR3e9+91t+hvU6itLqLrjggu72t7/98ndFKXbnnXde5c+NgDH/3d/93a4YC7U/xhsPtf358z//8zrnRZl3z3ve8+o1zjd3xWHpilGw/DyDR1HGVb699a1v7d785jfXeTcfeKUo2q4o6a4Y/ZUfyIqf/OQn9SAzikLuivPV/b//9/+6ovi74iRUnkTzjnnAc37wgx+sMiN9LoZNV4zF5THxm/sD2jE+zsn5xsyz6N8g9NMzeB59XxTot+fRd7Lu05/+dHfKKadUvsxz4ydHMfq6Qw89tCsGdVeM6PqsxThbPi/juBbH3e52t6pn8plcR0+rAX1H1qVNMguPmGef6QK6bh4wzjt27KhyIPcrRm338pe/fOmM1eOJT3xinSdtm5dnP/vZ9ftitC7fczse7AEyh27K+AweZB6dx7Z41rOe1RVHp44dsFVe//rXd4cccsge8mAeB7lZHKPKS/NGcQarHizOYr3XLW5xi+6lL31p9/3vf7/K3pNPPrkrztZefXL8/M//fPeRj3ykyoV5AS+dccYZy3JCv8zJ4x//+GpjHXjggXv04cgjj6z82H7XH3sfb3rTm6qt7X9yu6XdYaBv3/Wud1U5h57R9tOe9rR6PfuJb5I5Yke+//3vr+fkfut5oAn04X/2R3Hol55iNM4666xq9/7FX/zF0jddpWM65CY3uUn1SfgbzsEPxoJuo1/YaM997nO7iy++eOnKPUE2kCHG7TGPeUy1F8Jf8zqMfWwTOsl3+sj+/vjHP95deuml1WbmV5hvfAr6fNvb3rba6q7Rz1yvr/xNz+szPaTf7uEzXcFGestb3lLtAXLJ9w4+i3vz4/iQZBU7gX/hd33VZ31CP74jT/3Fw5dffnm17X3m+wzKYPPy+c9/vnvb2962bE+kHX4WeuZb5Du0fuc737nKYzIMjbK52J7m+QlPeMJy28bjyiuv7D71qU9VfZu2HfqbufO/I2Pve3/95js+lXHnF/ou49ofW+IY+uXcD8bzaaedVoNB+Y4Q+ru/+7vKwPPESSedtEfAR8BD0Oaud73r8ncOjDlrIIigxXwCKQQjowETchgJHIpEIMjvd7jDHbqHPexhlYE4mZxEzMrZYKASQPomyPKlL32pOo/6TxBhaP9zSgmpnTt31v5y7rXnvmeeeWY11Bjt7ut7woMTLgD24Ac/uPY1QYbzzz+/ti04xMigaAg1wQpjddOb3rR78pOfXBldYOmLX/xid+yxx9Yxci6ly7g65phjaoBm3333rX0YhTYQRDg6t3WeJjkIT8YsI8pngSwBrVEwDzEMKFGKYpQBPOxIIIBw9ny+u9WtbtVdddVVS3cYjne84x170JkxJIgPOOCAamCbN2NsHO90pztVwRyBiv4ED1YDCifBshvf+MZVcJuj9GetD/NE2XoOz9x+b87QwkaAnCGDokj1B00LzLXAQwwDc80ooqCdz9ig9AV6BFcFZ3/1V391+fkc5pFTLVAC//zP/1ydL3wrwDMseLLeYMBcccUV3RFHHLFH3x2UfQKu5KLnv9GNblS/zzlkGaNkkQI904JsRi/kIVlNBrcBTc4DXrXYcPbZZ1eaYHCT3zmnHbN5HRYFIv/yeVJ9NQ4C+fRI2s3/N7vZzUY6A7PCeNEvuZfjdre7XfeKV7xixSD7SkDbdG7a5fTTdeZl3o7Koh0JBNENrR40RmSBBalXvepVVR7S9wL5nOUWZLfFJM4KWf4Hf/AHVdftt99+1Ub55V/+5e4Xf/EXq/NAFvpMz/uNXUJ20H1kJzkrAIi/LNAJ2MxbpnB+8GgCj/e4xz2qk2ccgGPJLspYOI9O5hD7TDfP2z6lBywoZA7233//7s/+7M+6v/3bv602i8UCQbHf/u3frr8bS/Nj/nxeC7myFQ42pfn1Pxvru9/97tKIDwdZYdEHnRpjTm4CQWRFHGayStAErQ7q+7U+Mtd0D5/C/5MGgowHWwSNBxaR+SHa8jv+eO9731tpiw/CHvqjP/qjyjPOY8sO4mtf+1rVO/piPARcfJ7Gtp714Pe41+/8zu9Uu4ydpv++Y097Dn8FRy666KK9rudr8XdaXd4ensezk2n+JgjiQA/uE/+VX6WtdlFj1OG+aJNsGfa7g79hYcczDvI4GUpuxq/gk/ErfW8h+bOf/Wz9np/nHHZuq2PRs/sbm9XoQYEnbfArhv3eH4t7rPnWsELU9W8h8Lq1xvYKkJrmTTJS8nLOalHkVN17qciePZlQHJua+m/7jeLQLQqz1/TRIiyn3homTVO/pfnZKqUQZVEqNW1PKl1h7FptvTBe3VJVDJ96P/2Tglgc0lroWfqdrTL+SmuXainlz3n6XpRTTSWWtipl055M/0sZ9tkzSXOW+u0+xsDeVPeQ8qzuiW0m3tRUDLKaqmh/bREidYuM8Zc+6PziANQtIp7f25xsjZJyaQ9qcWZruqmUUimbag1IHfdbcRxr/6VQDoP0QymF+uC5jYM9qb6fBMa5OGc1vdG9i0Fa5wtN2fc6DJ5PyrX7FKe/pvWqAWB8VoL72bbmmaU/GgNpmba9FKeibrkZBWMkxVMaKhTnv/ZXmmox9Gr6t3G1xUaqqHRN50BRUHX7j7GcFcXIrSmcUkxtb5H2K+1zvWoMGDvbgmz/lB4LUlXV6bBFz3iuF2y7k+ZqmyAeL8ZBTbNFD2rY4Mmk9YIUYYVDzRO+0FdbIsF8+t21xWGpz4SO0ZNtXuYTjWa7JV6yT/0XfuHaNz8Uo6Km1G40ivFU06w9G15MinELNOS5pf2iT/AMBx98cK2pYYuU59uqMFfm2RjZEkWm4/nIbfxMv5Av6MvY4F3jht+cK5V73pB2buyl86NB/bNlkN5aDcgJOobsgsgjW7ZssfDc8wLesEWopTnjiefIxX322ace6HRakHsKnpK1dDH9qG20bLy2M8gzMs+bB8mx6EFza1sNO4M+zXYM8m1wDoypucETbDnbrmw9LU5ZtUHYAsU5qnRKVtjG6rtse2Un+d5397znPastYUsE+YnfVmsHeiZtmGvbV9SHNPd0eXHi6jOqF0J2sa+8rTJ8ilZsuWEr4mO2Bvtrx44dM9HiKJAt2lNjBQ+wU+hG9pv/8bStIsbZdnS07HvjZhuIbZw99obxs1UHbdviYkv1uHmjq9m67Gd0o/aLa/kJbHdt4AE+CnnIdrQ1aLU0Oi0e8pCHVJuTPcd2RANq29A546Cv9JPtRfiajc6O5T+wL9njaN5zokVbl9RJsoUqPHOf+9yn6rMWtjT5HY+QKXj4ggsumMiuXg2Mu/7TE/QUvvi5n/u56s+QX+xzW/34IObSdteWV1yvz+y0Ybaw39k6xsx9/M0z+Y1d597RW8ZXW8ZpHE3kvuxH9v4wOEc7noFf08Jv/KT4YoAmtYUW+D/8DQdbJH3nu7jWQR66v/6uRg/yO7XBXtBuj62DNfdMMBOlxgGjfIFDRMgQ3vN0jjCBuj8YFgi1Aw88sAp9VebnBc+kNoM6GgQhIUvYYliGLmXPiGBIM3gY6o95zGOqMeQ8+0sxLsWjf64nkAl3TExwEGgEs+spA0qNQ08AuCcn1P51RhnhpE3GFOPLfQlDSkCBRsYNA819tEGhaMNz2CtrT6r7EkKEO8Hqd332LJwfDrO+M9ycQ1l6Xv33uln7hEfBfVsBNK3SaM8XSNRnRr9g3DhwmnIuA3hSIeh+BJ327anmCAaUDYE4Cow2YxMwns2JoICxBH/RJueRMM/3DA+Bg9WAYuToBxxWNLkeMGaeh6ISgMs4olW1JkYF7dYK6Bm92KtNLph/8kawTRAIHbe0xcCJ7OAMcWhaeBYyjDGENtAWPse7ZBk6Md7e2iAYZi8+hbwZgb/VSlNsUf9Dd4wsAV5BswRqjRn54S1g5Al5sV1gzsk9stB4oaW81Q+foxd0wzhnbAm8cyjx/bxhjvBX5opBm6DNamAxBA0MgmznpM8Tggct/aAtByPWwohFlDZIxEAWgJ9k0UDANwtAAhWcGIscPa6t05dgNUTnsCeMmc/sh0lBxwjopCg8+W7xSN2dl7zkJXWRyWeLYf56g6WAh1oTriN7VxvAHARexQ/qgHijEAcX2Eh/+qd/Wu0adpS6IIrbZqECPeJvco/dpB1OJvnv/3nDgtxd73rXau9xKB0tfM+eIkfoFM/DETWWPYaDLETjQEayWceBTUquDLNFzY9AkoA+vffyl7+82pBoYdj5awkBQHI4wQt86jnxrGAI+ahP7P9WRuJPtJ6FHPA7fSU4LrAk6IVfyHgLAWxS/obryInBYJNzFeOPjMU344Jt88SwcddHthYeIVPwK7uGHa0+ZYuV5m3c72t5LUx7vSAeP4OPSIYJeA+TU66d5P6zYK3a7bExWJclasXVKGFZM0DJCmK0DvNqweES7RbhJ+TBaqngEAN+nsB0MncEVCgMgZpdu3ZVBWK1yfOFMQlwGTaiqPpFkBPOggkUkbGxmsahtDrlXM48ASt4BtoUvefIEnIUHVACggkENOXAkIsDom0BOOeA6/xGQWqX8HBfBonVAH3Wjn5rB6NTHK7RF/8LXGnXNbKMPDuDhRIZZ9R59gQjtJ/5mRUCC56NQBTAGgUrlc6lJBUSnAYRdO5j7ANjlZXzYTC/CW56VgE0QUivfRQMAm1yJtGl1Z4YLcZ9tYEgPBX6AM5paGCtgSc4wjIW0BIk6NJm3qwXGNicATSSIKBVac6KIA6ET4HTmFUXK7ODq2Gt8kN75k4wWPaTzAnOBsMNv1idlAElSBA+3mwgr2QPyu5Dj+ZvGKzoC/YKaG5nkM3o2atUFZ+lX8LrjGu0Rq/JuDSu8wbjj9EeGS9gEj5bDWSBDAZpPSsemaeOBjSGtwLP1MpX4xiHhp7AwwJEnOFRfIQvyWRZf3FSjBMHqse14AB6M6XguHHlKNITbBFvUBSkEYybB9gSGwWFpy1EJAjEmeXIs3WAnShAj1YCQSwH3WsBQzCSDSaYGP6eJ7QpyKBv9JJxZ6MMQvalQARwwPFBj+GIXWkOJw0whk7Jj1a3k4cWYWUXslsEDqE9Z70giGqRwfOhG3Y8P4FNZVeAABWZR+f4P30UHGFXZiHK2PARyEk0Rzb6X+Yc3tA2O102GrkQPyTQLr6JjBDI1bY+bDTwiHHC0wLOk7ypd5GhsP2ZZ55ZF6Ui5zaCNntsHaxpIChOFueZIcfIA0JK5Haeq6acPUGVMASHT4CCUp83CFJpxYx9UXErN4QRo9yhDy1jEsKuGWRWGTsEutUzB+dCWwI/DAPXgeCCw/XD2hn8DK5Nf8A5DsKbgqBc3JPzysDwpiBKRqAn93WvwFz6TFkwYKy42UbjGWQKEE6jAg4i966DeRhWshKsAEj/9NaSUeDoymDyXJSkrJCgDQCMg/nlCCdAQwmPywgydpkPgR10bqVFIDSr7j5z4l74whfWczLenKJW+c4C1yfgBN4yJOAkcLcWyDgyIBjTnI3QjYCht4PFCF9PkDXemiAgEzDs0fzgFkb9NU5WyfALZ9Wco+1xaPlO6rgtngwsW1PNsT4897nPrY5WVuKH8epGwzxZxWf4MuzQbOA3AS0rhT2uBb1F/pAn3pYi0zPBXI62gKKxlDVKppM/MKnMGQUyCF1lFRZNyRRYLQR7ZMC1/bPlh0M0b9BjAj8JMFnFtWUn2888T/QIuYh/6RZyxFaOBIM4MQLOxpkuEsjwxhTX2AZE9ruux7WI7k7WhMC1zEZBcXonQcz/z969QFt3lfXB91OstCNaHa1DoEortUJFarVKGUGgDaAiVAQilyCQFwOESwhJgARCAEkQAikleCEgmPC+IOWFFkMKKFAoCm0dhUIp0kHbUaXcxAKpFFprW9c3f5PzP8ys7Pte+5y9z7ueMdbYt7XmmmvO5/p/njm35eW7Sp6BD8jXROTU0i5JtlQ3OCeACjnyG8BFcka1p9+MlfNVr20CCCIDkgyRY1VZk4Ag96Z32SFghCpU//o20s0JqGNc6ZW24nAameMskezPMT+AzxLf+bAo+lg/+YuekaySUTxuiS0dh38BAz6HgO34XxUgXan6R8KKXredBXCUn2iFgKViKuKigyV9HJLMITzq+gDtdDifbxvIHMavat8fVcozHvXnHOngaKNAEEa96KKLKkKfMlyKWvkth3Yo4nyfPHlyv8RWcC0Ak/VSibKuA94nylAZOsWsnNj+M6ma8cyc0QTDPnNsE+zrD4eeo+o3ylhpNUDI2Agene/6tOGVE2ccATlKQhHAiNHSD/dnuNr7cppzX20yeM71G0XOueaEMy4cxIxTnO22D64X7Oi3KhNOOcdRAMkAq8ZKv/rkfo6hCIDCeBlHlT55xkkkc6GSIaXDv/Irv1KzxYv2hxEWzDGSxk9m1dr9RUj/lKUbV9d6Lyh0bwEPUMn36b/3jnXIHHEcAyjhVfLg2AR5FvJsKZQ12ZwOhDdVBx1WFYnMcAsC43HAbaoE2vn3XjYpQDXwkE7hDC1KnhuPASbJg8wUsu77la98ZS1hNudD66IhCM9wHAUdAGKZJoCZij/gHqBjpK+WxgvY6Dk6AL+QM7YsgSZeyl4D9KTKMeNHd7c8twoJVDn+yXizCXguOnodot9a4IecbAIIQoDWAEHGjz5O8Ma+tckLdsdSadW3dK/PSHJJZZbjFa94Rc1sGw9gu7ZUHwtetlHeDoPYPrYgPMjvkLwC8vIBVAFkTIH5ASbCzxJE+Nkc8LPyV938AEGp8fbZ67Qjvzvfde1BThY5BLQJgu2pSMcDXiWl8tf4saeAHJUCAWLJD1vuOZBn448BE1VIS+5pH7GXEpbr2uNJpE3+FzuB8Dc74d7GX+LAq2XNElghMsDHZFuSmDrVyRiy0/jXXC4KBOERfO1VG3wmvi3SDlk4CJqln/AnUFsVapKPwH8yiGfofskuvjd7RL5iC+hVOt1WBhKBeJyPooqZT+x5VfNrm/4VfwB+jAcQjG7IeGjTUkpt+Z2tc92pXiE80khHhTYKBCHVGxSHzfcQ59K68iENLAfh9a9//d6nr6vKTiAapRjnZyjiVGlb+aRD0MhgMyCcWMa6BVMCECHBIDCG0qVoVbUw8JSsda1Rtq6LQ6wtSl/5PuUO/HHYfJnBMr6AIE5y7quN9r6cZN+pirAnBMeZQ6cdDocgXhvmJff1yvDoC2OpbcaE4wYAk6GSdWCEGeBp4xwgZCji8Am0BETGzrNMIw7vAx7wgNoHm98CJxbdjNk1gj3zYr6S9TdmWUI0i8yLoCfjIuvIKTUvxpUzZ2zjDJgfx7pkXASnaVd/Z1UxrUscB86E8uSQagjj7hmHlr95JAtmrqNzOIZADYAt2UMZGwTsU9mRbLkAQgk056k9bx45V4AEVAJCZ2kZOcOzdJSAaptJKbw9xlQ3cbBVDgS8PMpE1wEh6FkBM2dbNQq9LkATeEo2HD9+vO43JvCUVQXyccIDULSUvUgsUcUP6xDeSkVA2tJntoduX5cEDi1YTKYDOA1N7EXuRQ+yK6mOoA/Da2wGnZvfyG7kkXwCe8kb/aavqjtkvMn9xz/+8XruUefbRclYskcZD+NqfASEqoElhfhmgBTLmOkqy6RUH1x33XW1eghABHQDauND4EnAOO9VyC1y5PwcgA/t5bBUNUcqjx1571U7+kkGvdJV/ID4P/w/uoy/A/jxHCo1PVMIr5FxvozEIaAoNoD9xFPhtyHJXBj3yADdwY+hX1RkqtJ26BOQi31CgE2f6eQAqac68UslLfgZgB22XtJnHvGznE8e+LB0hg15D5rcn9zhU3rdXoMAlvgpkjMSU3S8c1UG4ZeAiGwWHYqsgLA1Bv8S2duOX8amGR9V4QCctE3HA4P4pfbT9Io3/e7w3j0lvcl94gLX0eEBVEcaaaTdJ57Bxo6ipOtf3XlflFf9a78h6ROf+ET3+Mc/fv9+3/Zt31b/3rwowP3vph3FoVjp7+O/8pWvdE984hO7EiDVv+U744wz6t/y6cfb3va2+tft/uIPFeNe/6K1KM3696j+2v2pT31q7XdxZup9tXGb29ymK45H/TvEEydO1D79yq/8Sm2jOD/7fy3/1re+tf6mzbve9a71vldeeWX9S2f3f/7zn1+vKcFL/av64hDXz8XR64pjUf9yvTgT9b5Fode/NjdmJejtiiPVlWC5K45e/Qtp9/WXhCWgqX8JnvOL49bd+ta3rv0ohqv+LWxx7up9JtF/+k//qXvMYx5T72nMioNX7+nzOoe/pL3jHe9Y/x5+FhkDc+uaEsjVvwHvtzXrKI5Cnc/iZNTP97rXvepYTaISmFQed57++atYY4n8Reltb3vbypv+ilK75swcOt8cGat1CQ+bq+LE1nYvuOCC+nf/3m/i8NeW+at+98TLePUwiIyVwKb+HWf6d4c73GHq39YXB6vKQ3F66rleixPePe1pT9u/fpWjBCFVTsh05sH7F7zgBVV/jHQwRPbwRHFi61ECxfr38A7z8Ed/9EfdJz/5yfq3zXQvnfec5zynyiWeZrtuf/vb179jLcHlzeY5B75h39qjONP1r7NLcFfbmHTdskcJFupf/OZzCYC7P/zDP9x72tWJPivBaW3TawlM934Znm644Yb6N+buRZf++q//+r5+Zh8/9rGP1fPMm78wzrOyQb5D5Cjf3+IWt+jOPvvsamtjy8fjpoe/I2fXo+fe+MY33uTv4b/4xS92z33uc/dtEf1ZAurKw2077UGv5Wj53/v+0f7WXueY1Pa6Bz/jzDPPrLz1pCc9ad8eRC7J8jd/8zfX5/Vde+03fdM31b/PDq9tgoz96aefXu9XgvPuJS95SfW9fMbP+ujQF6/GzW8loK++1hD+01E4zB8bzscxTvT1e9/73r1Rnk50pnON61/7a3+t+mKT2j+I46d+6qe6F73oRd0jH/nI7pWvfGX35S9/ufoPfuPbnnPOOfW95+Nv/52/83dqf/EJPvbqd7LEzvBB2T327bOf/Wx344037j318vShD32o+pLpq+NZz3pW/dv43LP9bTzGYzx27wArb/Tv47OUSDZDqa09cGRIhyIZEst9IOOyXDZ5s85bRnce2Uh4lb+PLwq5VufIOqm0sJ+IfXJsAOh7Zb/21vDqXFUpEHf9k8mxtlaFiYoB1SkyyrJXSpNVMxXHpI6VcYK8F2NX23VNcXQrcu++9leQyXMv2QRjrQ+yTcXA1WudL+PhcA/3c65Mgfs6V0bMWMi8GgNLmFyrv+6rTeOkX7IPsgiqumRdfVeCprrZrPGYRMrMVRHZw8E5NtSVvUvmYlWSOTE2Mjnmfdr99VEGSMbPEhgZftVbxYjtnTGb3EOJrpJ02RhZQ+W1k/5pRzWBrKMqEHxkQ1lj6F4y+qq4ZGf0w/jbr0ZVV3E663wryZ3Hf/NI9iiZ8mLLaz9VMA2ZwcnYWTqUdeueAQ8pRfavgMbtoMlSRRVu/cob2VeZrD7hTZt5y4SHyIzS63XKw93f/NILSrbDN2RGZs0+PIvy30irEf1CT6piJI+qHs2F5Xt0Pj6R6WQ/LBnBw8rsnUNXJUusKpD+wM9kk/510JF0Mv3uoO9z0PFk39Ib+0eZ9yHIfe1/pxoG2dCZfC+SBZ9Flqn6G2A8af8jG25meenQRDboSJV7nkcFnr0qjLNx9C+Xvicn5sxcIWPJXiFVwGyIeWFj2UHVISpqR7o5sfn02g033FA/s+F4l75G/AM8ayzZKJU15Mf44nn2ih1j9/gtKhXoUz6IV3+Y4bAM0vz1D7ZapaElh9rAt+wd3tUP880nUUGrqsNnR/qxLLmOD8jm0+10L97he6hUVR1qXyn94TeR81RW8NFUl3meTZFxt1+Ryja2SQWtamW+F3/Ocmt9tP8Lv42skA86iHyao3X9p6NAfDtbBdDl/Cs8bt7mLWsVL4gT+EV8bT7TYY0nfhcfWeaIVz0Hf1w1Kt7kw9HPXvUbH+gv3xGP0JnReyqGPBO5Yp/4mvziVXwNfbHxOnvo3ogs84tUCdENI4000tGgm6FDQx0XXnhhrXYJ2u69aoWhSFtBph0qU2R3ZbLy3axj1YogJLNcgouaSVXFIcMMeYfCqz740pe+VM8rDkjNOstGI5k35xUlWj+r0NEGFF8bSBuf+9zn6ms+azO/l+C1K45wzZx6X4LWrgSa3R//8R/X98hn99VP5DxHslyf//zna+akKPv9++ir+/Tvqy30mc98plYauY/+64M23GcWFWenZjaM8ZAVQSVwqVVTKi1e/OIX791tMqlQUdEj2/3kJz+5K07oxDYnHfrqGWRi8p2KsEkZw7YiSPZeljpzLZNXnNuaCZTVl6X8hV/4hZrVcX5xBLsSfNZz1yG8p+osWUTPW5zH/b4PdRjz4kztt12csq4ECF0JvPd6snnK2CLZ3xJU3KyfMmYyZRdddNHNxjcVQckYO1Rs0SsydW07qxyqpVQXpZrMUQKq7tJLL10rUzfSV7PqdBLZLgFfrWqkD/ClrKUqRHOoGq4EdrUSUJUeGVSpQ67pI/aiBAO1glKFSgkUu+KIVzl++MMfXiv1nve853VXX311rWahA1VJ/tZv/VbVJw6y3h7uowpDhYtMbssT6xwyxao+8/lnf/Znq25ah+j3VKeWQLNWGbEVmyJ2swQU9X5/62/9rVrdI9PtszkyvogeU6GVZ33f+963L+9XXXXV/riqmnDeEDblqB7snYqgfKYr6b4+qQRjk57ylKfUyshf/uVfrtVDb3/722t16/vf//5q98mcKmT+k1cVz6oPyOO0QxWG8+jgEthW/8VBlv7lv/yX9VD19c53vrPO9ctf/vLuO77jO27yHKscdP95551Xn0Pln2fkh3l+vov+qMphv5yPj1SYbJrOOuusysO3ve1tu9e+9rX1OzYhYxlfjk9BJ+mbiqC+PTmVD7adTv67f/fv1s8qAxepkBQnxFdIRX7b7kEedF9bdXPaaadV2/HDP/zD1QalerJ/XHHFFfU5VBO139/73vdey49UkWRVAltIt6ZdcvG6171uf4XH/zdWA43HeByJY6N7BKmCgVDLxkDuUwEzFNm3QaUJgqrL7kDTVcNsmmR0ZLBUA8nYyNTIykLgofhZ/w2Nl53w/Kgo03peEHpr0bVhrLRR9HBtQzbMK0qb+b0EL3XdsEod72VuZfKMQbK4PrtvMn7Oc2RsVP7ILMl85T766j79+2oLyQrKNLiP/uuDNuZlX77yla/UCouhSZYEbxlT+7nIIE8jcyWTbqNXGSDPjxbJlMguykCXAG9/Xu1RVIxtfT+N9EemJ0QWjIVxloHFE7I5mRPPonJkVZLRUgEhiy4rFHI/vDM0yQ6pelFhhWSMbTyarP0k0kdr8+17kEoNlUv2ajCejryXpTV+xn8amT8yIUNlf4nMiWxY5tg8qMhQ+VECxvoPYSWgrL+ZB3yheiMy6pm0k2q4VSh8pfKhBNX7/x6HPJe9Y1QiyeyNNJnMmz3V8LLsvgypLKW/Ui6O6v582jPE3NtvRFWIf1CxD4m9fGRZZc/xlEyqKkfVjfSYOVGpIOspq2wPEVUK+ABfkJvIjmo3FQP0mIoWfImH6RMHXm4P/SUXKjBm8e+ypG/R+QgvqRZYhegaY2vTXWOK8K2KDeO0KWI/jCtyP3YmNkXGO3rcuNGJIb+Zhz6Rf/MSOzXSZDJOIWPt6BPZUOF74YUX1kNFin+8VM2jmoaPxe6rXFHJk+pmNpXO5SNMO+xv6Dx+IB6jWx32dVJV5FBppKqIX0JHm/OQ68mtfU5UrKmaIa98pUmkskd/Va360xLPodrGM/IZyDjfRX/of7YY4aPY+U0S+0S3sIn8AsQ3zFhGxvlgDmQOyUQ7l6c62V+J34PoxozVLGJ3M+bm+jB1Bz417yE8z3bQaaq4+SN9oi/JEF/KXnSIbSCb+HyeTz6J6FZjqTqWHVVNx+YZT/GJPav0iT+DRh4caaSjQRtBTDgYjLONkDnfiPGlTIYiSsuO+f5tAXESlBUrseWoD02THNB5tIqinOSctTTv920kRndoIMg4CPauv/76WkbLgAkUE+D3CSB2zjnnVINrY2BBXIC1ecQw2/ScY8YAI8HfvKVD+tKWGwseOR8JKjkflpEECGLU45zMI20L5PRNsEwOBLwCZCADI56x4OBykIYmS2kEkBxTgSMnxBI9z5Y51zcAmPEG+Oija1x7/PjxGsxnw9D8W4pDYC+Qt/QT2KsdYzNpvrRrw0jLSxAAx9LF+93vfjXgbIE2wIG2AcYhQYHNkYGFIb/TXwKOVcZOP/EoJ0oJOr0kiAnRUf4BCoA1tGzsEhkngT85iZOJXzjAljf6i3Ab1+IFQI2ldsBGS4EEqv4u2obNABfyCNggR2TLkiMBrL/GFWQCLs0nWbYMg8NsCaN/bfS9JQUAQBuN4ztLNyyXwjM2o/VX2zYdt3wXgKSdgyY6yPIHCRX8hfclRCwNMH4OYwlEMa50AH3jM31BLo2PcSZXxtVSTvoCGTf6YpOBEV0c0JUOBpAm8CarsXFeI7tI36fZ4fa6kebTrLEKGNEGpwdNlgMCdGMP6WDyevnll9elluyGV7xr8+R+4AvkAQL5/dxzz90HeaYR25Vz8OQiYMK6BAgiZ2xngNFJRHbD9+bNs428/jUCMobM2zzdxeawv/QgonvM+WERvgPq9Enyin6f5B+QT0k0NtGyODzBxtlegm1chn/xF5vLf+IbXXzxxdWeGBNxG7vIfwEQ8838NvLfSCMdLRJZDXoUx66WDFsWUZRJ/U5p6+///u8XHTwMKVG0cbG2iyGopf/FANykH/OORZeGFce6fq+EfhEqRruWHSuvL8Zmf3nWQZN+bAMp+b7vfe9bx7g4dHWJhTLTdi5WPSyxUWZ+q1vdqm4SbK6mUQmMuh/6oR+q1ymvVi7eb2/WYclJyomLoe2e+cxn7rX8NWqXhilrtwyuBGP1twc+8IH1e79buqXPlt59y16Z9/d///fXkv15VByDuvxKCb1lFQ9+8IMrDxdnuJbykrliqGubyo6V5Xten4c8SvC8v6mh5U7Gh4zb4FVZv43iLQm0PMbG5kr0S3BRl2EVx6UuiUt/24McO/zm8FzKlJVAW9LYkmWZNlls+2U5w5e//OW6vJKMF0frJr87lDdb2hMyRzaZLw7WTc5Ttn/ttdfWfrXfL3KY1xLQ1DLr66677mabLpojcmCJozk91Yg+VcZvuQZ9jl8slzDX+JlexyN4BR98wzd8Qx2z8HaOv/AX/kJdYmSZFJm0BLAEjHXjfvxibE877bR6vfacjwe9aptOcuDNZW3IQR9sKqJP01fLI8ifDW4t56FDLNk1rn/wB39QN8u3nAe/27Ce3vPnA5bI4WvjkvZvd7vbdZ/+9KfrPTZFluPoq/vRTzZV9zzmlQ3WV1SCk/0law5ySK6R7/P8noEe9Dw5dzxuelgaRifn87SlYdtAbIhl0ukrGaWb2Uo+jYO+9sqmew5LBdv5Z0stF13UB7JsjA5xraWdeHLTZAkmG2E55Fve8pa9b29O7Z9t0Fnj0rCvHXSXjbYt7aLb6bd5xEf0xwBfv7d03jJ9/NJv+6AOS33f8Y531P5P+n3SQSbYMM9PD/pjA7EGeViGbPNgyacx+OZv/ub9MeHX8d0sCbVM0T3wXH4fj/EYj6NzbKQiqBjfWqEB0ZaFlAGUxZSpH4pOnjy5vyG0SiBoOGR7aHrf+95XqxxkkGWelGEW/bn362SSSYae24zQoWLFX6EmA7FJMvaqVZSWqszYBkpWGsncqhaTtQ6VAGDv3fJkeY2qAJssW+IgszGNitGsm1pbioB3LOFAi97fhtGpGpFRkq2RdW+pn5nOe9VAKV8uBnV/I0yblBejXr9XAlwCmsozlqrgGX9dL+MjA+o3Ze42CFSZ8NSnPrVW/6iwUcHiHuaczOFRGcdizGsWVRtDkXFUIWH8VG4gf1GqGslm66pz/L2vagpzonIPP9IHKhFkeVXn4IH0tz2K01GzUX5zeC4bFhoDz6M95FyVICo4QrLGljAotzbGD3vYw+oY+evUllRDyBbjH2SeVIWoJGoz4ZbduN6G6iqH0Cx+yW9K+y05UlWk37LbluxZNmc5BD4xR/hVZZANjPu8dJTIfFueZamcCh9jrxIHH3vF7zL85lJ1Cn5W3YNHXIsPLENRQdfXv+ZZdZCKIHYBT1gqauNwsoIHVM7RQdpTWYIHvWpbtZkDb5LJWfN72GRc8Ck+ir3DN5aIGTfVZ/iJnlAJQR6PHTtWq6hUNOHDN7zhDbUyjz4iQ9HN5O6gKkEyxu5PBsjDJGrnwvxMkhH2xW9eR1qM6NTWBm8T4fEsd2GrbRLOh1LlgE9iY72yRewn/0x13zftLWnkc7Kz0/iqT6qJ2eKDJHrMQe4c00jFyipVqUeZohfoLtXQeNnS/UWWRLlGlU30hbHlbxwWXXvttbUSxxLLRYndYsM8i/7zKfAJeZhGbCgeJ19ilMsuu6z6O5Z/8t2MiapltpQdVVGnApf9YGvEL6OOHWmko0eD/mtYlDOFw6G07IHj5h8iBODWYq9LDCejrURRME7xZRnI8ePH985ajDgXSh+n/WuY+wjGPYfSYfvEeB4Ke5azbKmCfzQRDApIObr+5YVzYj8hzs06ZAxaB7klAY2A4B3veEcdk20gpaSWYxljDg8Dw3kz/gI0y4bQtGeaRs4XABhXS3v8A5AlEwLGaYadswBIEJQLIAVUgqhFyJwbXwEUQ2xu+3skAUe0D9TxO4DKfgeWnAhOXcvYWrZiTPzzw+/93u/VJZTkxu/4zh5EXo2dkl3ABf5zcJI5P8ZNfwRTHN42QPb8xleb5EL7y47vNHIv8mxJSpZ+6oP+AE4EGWSTY2GcOBFtsDnJmQASZ38I/TaunBvLRjyXNs01MMkYkVVAnPXsSqQRngIw2DciAQBZ+xt/42/UpaO3vOUta78SNBrDz3zmM3Ws6CsOFaABnwIt0k/AKr7SR+AEAAG149m+B0x7DnMDlNCW/hsHukOptT023Idz5Tzv8ZH7zHLmtp3Ms/ExZv4Rh5wBHbIPDSCIPiUjvgfIGlPjZw6UydObXgV1xsb8myOADlAeTwAg8RayXArPAOzML5403niRHOnHUSBjJOAhA8BW8uV5Mw5k0HdAWfyEt42TcfCefDpfADEJUCEfdJV/lNokD3oGuo9cCO7Jub6ZJ5/dn57GR8A9YCqiH+hLcm6vKHaOjLrGHi+SNuzJSDcndk4yzlJLZH8s//jFRm0b0Zn4A5/Ql5a/0MuzCE/gaTaT7LPVeHlRn1MgbO84+guAxG7z+TZJkhvsOn3HXtD9k4hcS6Q4n/1k3/yrIdt+KpN5AmLQaXwieoTPmyV+04iOoD/4LwifsEN05kETna7/SBKLL0OHL0P8X/5OEsDsA7/RmHiND0mmxAUOz+4z35P9NHYS3fSwtuh/9pmOjX810kgjHU0atCIoDrsgl0FOICXwnbQGdhVi7AXUqfxg6LUdZ3hIEmh6DgoaICQTm7/8nEaCPYodGAFxV40hMy2oAV5lXxnnJXCOIegTp4TT7ncAAweHU5Cgk6NE+fstz8+YUfKOvqNg7BhBgZJr3L8FD7SR4MG9Ery7p8++F2RkXrUnKM8z5Pw+eVYHcg8gmf2iVEzYbyMBcNuXRSjnA+4E+pzGa665pj7DNOIkAKI8j8BH0LEoWX/tmbMZMh5M5jJkvsxLyFw5gE0BEBhucmIcjS2gQl9CnsszAI/sk+JgsLUhMHZ9SwJoVTAc+2REOYyq5H71V3+1zrk+LDu+00g7nAR9WYQ4FhxzAAmnI/yL9NNmobJOQBxjfOmll1ZgT/WCai+/cVTy3HjbvkKAP2ODtCm4ESz2xwfJFtsA0T5R2kqgC1hzP3tN4Qk8pEIFENWScTTONhv1HPYlaMfTe6Ay3uCoAyvsvwLk8OyZX31znjX3Z5999n6mVxArKygw2GbynPQKnsL/xgygxtnEE/5+nY687rrralWYeVSdIpgDSAryPCOdwZG/053uVOcGyCbwMoeCfQcdATjPfc2ZjWLpDZVEGTv6zD3ZAXJ1VCn8Rt8J4PGi8QJozyI6ASAacHQakcV2v41NUXRi3k+S10kkQGptDP3pmfCOcVg3wXIqUWz4NhJfgm4xn3TComAOG5hzA0YvSmw2247IWfyVTZN7AbFityeRc9r5ih441YnPxw+Iz8UuA4XnEfvVgj7meprvumnKXOq35BYfQ/zk/Tx9HZJMApbbzPmSSy75ugsuuKDaXMf555+/f4hDUnUrQcOO8FUAxP4wgy/Oz1Q9bkWDavTWVxtppJGOJg0KBCGBlH9xEaAFiOCgtxuxrkOU3smTJ/eXWVFiSh03Uf3iWZTTU64cb/9SQXEzPNPI74w651SQI+gDPAhUOCf6imSqLa+htIEXAQla4gxZMiLgtQwIkATtRwAVwWMU//vf//76PYCHkmcY+8tNADmyAIyB9iwhAOwg/ZZxYkwYjRe96EU1iEUAMUGd5QU2To0RtfzP909+8pNrFdS0yhoBi41aBRr6YyNWG9LJQDDAKgUEjquS6gLBpOU/nn1eBkMFmSATyCfjsQwJlJJFFZjIarek2iT84XkBAsjYBKwT0DLySnktdZLtnJSBdw7+AfAAUBBnB8jYOgk+m1NzAAhBHEe8EAdzaOeRg7CoowIcEbgr8ef0tuQf8wA0KhxUyeQ5kXM9u/JkMkCP5J4q7Dg/Ad2cSxZmBYPaBkyQac5WyDjhYQCz+dMn/El+WwJmAC8srQEe9Ul1El4G7pFVZI4BPglQtE8/+hcbQLHqoIBEqmXIXZ+ntoXwFJ1AtwN0lLQD6jiNZI+M08M2UQaAczgBRGSePgTAxbEE/ALWAezmV4Yb/wL/zDU9Q15UAHGKOet+s9TL964z38hn+s/8kYWjToAvm1XT3wAQgO8son/xdGQDWDZJdgEyqhM27fzzC8gImnUvuitgH2J3ch1eZDvoWLwETJ4VTI90UxraHgxJCcoliFTmLEoAUfYRaSO8siiFF11HT2+a+Al0I5vimEbmKvPl1TXbPH8HRcZBMiqAHz+DrZhH9I8EJqI/AEp9v+SgScUOv5tPyq494AEPWGiZW5/Cuw5jk8P3AX4kU/hilu6zr2IT9hoQlArv0MhnI4109GkwIChGVCWDYDxVLgLZRTM684jDL/hLxQcUXVAPBNgECRYFasrUgSgCFeCQz9PIODgEqAF3ON2AMIfvBHwCGUvSOACCKUFmQJmQe0L1VSMwevYz8W9LlLqsunXxFDelL3BVKUFxu4e2ZOrbTJJr7HUigHOO5RqCUdcDZwA9svrADsCMgMwSJ4Graz2TawFYrpGZBxLpj+oHfZiUWTFejBzDI4DRR+epDFIlAJQSNGrXfVpQZFag0BJwBpggoyKTAWibRpxLAZRnw6fArEWJ45D+MbAC3ZbaIEfAFV5pgSDvBb4JXAKQqX5QoaRUGfkdMCfAZcCRc4wT/gkpc+YMAbdUzwiejK+qjU0Ycvz8uMc9ri4PawM1z9Enz2KPHGCIYF0FSfqkKgagYu8lNG2ujaPMMKBF1hdpI+0Yp/POO6+eM6kPfVIVFoAuZKw4Q4JrASdQg1y2gBEiY/ZqMl9kKUQ3kClynKUs7mHPFvMVR9/Y6e9HP/rR6pABPPyrVRxR15Kj/A3+YZFnAfQqIyf/9g3QT4Ae8BKQZbzoJuAXnga0AfMs0wE6mB9zSocCXOmOLPGgY1RH4gttocxp5lW7QDHzEDmyrAzf+Y0zS38hc+a72IZF9cauUvQ6cAyAk2Us5NE80QW+x3fmi7wKkowLUE7FVX9ZENmhPzc9dsBEunMekRPBS/rT8oYqOyArynNMAtNH+hq186oaOPZoW4lOXLZCDV8gNmNepVxLLW/R7csuz1mFzAGfit5cFIgwh+R00zK6C8RGSXamQp9e69v1SWTMJX8Qu8JHWeS6gyDPxN7xi/mpttWYRpN4QKwF3KHvUxVkrzg+Nh+dPad7+SuSX2w7wvttrDDSSCOdOjQYEESRCFZl3C23iFLhoM5bs7soUZIAg1QayXRampMNX4cmxpmzqVwSkAE4oWhlTefRpIyUJUCMkHYEToAc2XNIvHLMfiWAjBGnWfBLsct8CqRVFQFRBK+WsQjStKvax3cyxBwoy1vasnvgEHCJ0ZPFF1BZysGQmi/VJIAH/QKU6I9MheDLvZWW6gdnSz8ExZb9ucb+HbJx+tEnfRAAAjlk/wW6jJx76pNnMa9AJdU8Kq9UVKjIiHM2z/HhuKmmUCGmQmheVYVAX/WA8eD4LUra1y9Bh/nV3xbc0I842JzR8Iqg2twg36tw4AgC34ADng/IaK8T2W1knI0FnotDnIy9qoxkS1XH2d8AkQmHZwJybcK4axPYBsxSaaCyi8PS8hoyxsACvGN+AVZtyb3xy7PPI2NmXOgX9zMeAkDOnyoRS776ge0kMi4q31qgMBU55pEccsT8rroF0NBWBplDzpSKGM8LjABmIKAPoNYzqn4hF6peAB6poiMjWSarqgmfc9SMFdI/MinAT0Xepskz4WPz47lUl5FT/Qd6+ezZAJJ0gbHB//gMoKDvAD36gZNpvwUVQkAFciEgA4KzBZxUAT6gS5Bv7Mlqnwd8xh/uB7B96UtfWq+n+yUaAG6yp/RR/ijAPh/ANTLivovw1a4THQLgCWDJXuVv8Y0tmZCMoVtkvo0Luyb4Mf4t4eeDqAiiqwLY0SXmeVICQT/oBwcCagXs8ZwOn7UBCE5wN9J8IvOtLt4mij42t4vo9JZih+mYZYJ79iV8hh+TyNwkRb/j47YSdhaRCQnQ9PVUJvzLbvG58Ax70/dBJpE4IvqHHyFuWaSS6CAI/3omNpW+bmXUnOsvYB8PhNdDbLEEobhBook/7bCKgK3kt0ju8vetNhDXSBafCnZypJFGmk6DWhOBgQodjnrIsqjsqbIuUd5AgwS3AjUVGSprNqXMOKjACoELp0QlzKylYS31+8TYCDYF0AJCwZO1uf4xR6mqACoOsWek6IEAgh2VNIJuToNnpsxtMKiEVPCjHdfrq3mQ6fDaOgwcK/fVjmsEewwNgyCQ99mYuncCC/3hpATMEXALvLXFMY9xEgzr5ywHxfh5Ds/NcRcUCu45bObWkhtVPT7rh8BPEK7KoG/0WjLOHDfXAgkAMQJIYzGNgChAF/Pxlre8ZeGqNcCXI0GUezC04UmgTPjD8zLmyJ4ogvwWGDL2qmSMpecDmBj3ZAddGwDItTKBgmrGW8bIksA4MIAhRt9nc6k/nP2ApkOSti1nBPjqk3kCquljiNyrruFkkU9r+TkfLQFIPAcHZVHHW4CLd1Q+ATLxHDAme8nMIv0GXgJrADN4lW7Ck5xIJLCWOQOAACjcA1jXVgZ5TiAOvuF8AQdVK1myak5VY9jE0oG/gBaAX+TcVHch1UJ4A2AEfEUCEe056JshCT+oItQfcm95qX7LENqjyHObN1VcvqdvgaVk3TI9IBaZpAf0F8hv7MkoXnUu/WTTfToJqVYjk3jcP+IZa33wmmfuy7fP5Jp84RF6i14A/Jk3lYvAIfoJsExHcXaB7fQK/TdLZxwlAjoGrDQ2dAw+ExyZb/pIYGwMkbnAt9FFIedYjrDpwIDOC2jjXu5L53lPRjNvnsVvqfLTXwE78p3DuZ4RiDm0rBxl2mbZEOSSZ7pU0L4MhQfwU2zvIkS3BHTCT+0yxE0QWxgwgk83a0kzuYhMenV+Pp/KJOkYHw/YvehSKr4G/WMM+Us2WD6opMuixLfnF/DpQ3xwvmf+/CKEdyRD+EF0JL+MjuVXOaxA4PcAgdhKsUbLP6eKnRxppJEm06BAkEyxvwaGaCPBMsXVLh9ZlaD+qlOyhlUAJygUgKBNKTPOqKDWsgOVN6pu+hsEL0oMVxQ7wxXHg2J3cHoCIghwOMUMFcOPOMX6w4nwvECUPLfgnzPDyAEA2qC8JXOSgMD5gjGBGiPK8ZLVF+QJht1LtZIMs6BXwOxfRwT9QAtVQAABvwvMgCkBMWaR5wEYMkyudz8Za449kEP1AUPo+VWS6NMsyhgYH1VHgiLgg8qgaaQPglDjC0BhIPsZ8klkjjxjlvoYZ8BnADx8GudVRY8DOBSggwFn4BlmY6i6y3PiDX1xfXjEuX5D+J4joI/ub+4AeoJzRh0QBLhwv8yvPnESjCuwaRNkSaEqGgAK/sEzgnUlxwAiwTpgIfyoHzk4JJYLcmBUc2jDefNkWeWajaXxqPX0s8qnQ8YC8GE5l2wZMofACmASUNDYIYGyZUwyb8CqVN0FLAoZc9VzqpQsaUR4CrgDPPIsng+YYmzoLAF632HFswA+15ADpL8qcjhxqTBbhowh3tGOg14hW/oMCANOeW7LiFQkqUACxNKxnGuBmL6QdaAB8NdeTsabvKtUU7lk3oBGdEH7F/3Git7Er8bdufiUbGoPcb6jzydR+EBQpi26B8iWeaCLVQHSUXQT3sMTQEKg9qlC5B1fsSn0hznG2+Se3jHGPmd5nXPMLTmlM0N0hSB8k0QOyF8qR/GZfky6L34hF85Bni/VInjbIWgX/KsyogtHWozo3zYY3CYCLuMJ86oacFHC6wno2VJtLErA1Cwlo7e14/7zbNEqpH0+R/pK7lo5nETtXMWWnuoEFJaEo1MkauKTzSJjx/8yt8YUn7BbWc69LWTJGz1OT8Z383zsIH9D0gV/81n4Q3wofoSYYJZNDW2Cr0caaaTdpEGBIAEw45bg1dKkftZxVRIkthv7AgqscV1mf5dlicMsiGdwOCcy/BQwh2OeMaa8+2WqqkCMDaOfMUIJjFtipBzOY+iQ9w6Bnftz9EMJ9v3ut2mKXpu5l3M8G0dEwKrCBMhl2YC5M5/OsReQv2a2vMMyEYGge6geEECqEvCqCmARIxTi4KtaEvDasE5VgooefRK0qogQhAM4nDOPZPAEruYKGKbyahapChLsZ1NuAUqW7Uwj+50IpFPlZhxUV2Q+8Qa+iZOBPEv4BVhqbIFbqicADQJvcyIIB3zph6A285RgTkUWwE2Q67MskEBeYKwt/IUPBExI1RhARiDOSZhG+roq2d8HoAnsQEBfAJ95NZ+WkIV/8ZkKNlU2gAPONwIcA3Z8b88ZjtrQBMg116pGQu6vOgfIYXnpYx/72P0+IfNh6SbZAC6cPHmy7mvUJyCLIBtIYryzzEvWUSWUYBXZC8cckZM+GRfnqcoJGIQAUAGZliE8rUrCci6gD7BVlR0+IEv2AJM1xDfmB2CjD+5nHmyoDRgCUKsaAvYYJ3sN6KNzZwHieJyzDWDD88DCEOCG/MjEAuJkLRclS9cAH3geQAZg0k9LEDnKZBH4aL5D6/D3LhAeBYgB4uke4CGQNTYAz+GtAGh0Fd0keGqTNPQNnbzJ8WLD6TPEPuoD2QF+6xeAuw2K6UG6HAF8kzxBfnMNPlZlihdSYXbU5/wok3lmh/HwMroPGMjWIkmWRYCBkKRi9i9DdJeKnU0EzPw3tiVgqGB+VgKNX5NzR/oqSQjwM9g4BASmO+aReW3/TY59a3XKthD9zDbyNyVd2G5777Gr9B4/mc2TDOFPsO+SASONNNJIy9IgQFCcLiCQwCKkImCIaiDEwU+Fh/vJLFt2wUnclNNHycruC9QpXwFTgnwOKAOdAD/EcXDIXLaOiGBHwMvhAI61WVHPJmhkkPoOQdpD7gUkYfD0QSCWZxds6Ztg23eTHAvtMIQpp/VeEMsx4XCZK4Gr/YMs9/C77+2pwmAKsAQdqllkUByqUoBAQAnzs2zQ6nmMkyCGoROACqYtNeMgAT4E4pbmMX6C8WSF+/Pu+TiCsiPALMt3Zv0rWIytoNR98G+ClH7byHfGztwne+iePvtNYArEMJ6eKWCR71NmDlzDC86znlvAbjwFagJj7/0WEFG7mVvf4Xn7sLgvfgIapGIM8OO3ZP49Dx4W9LtOIMjJdhhrwbmsUvhrWQIqmD9AkzbwHjCRs8KJVy2k7yGBpjEH0AneVAsCZ/Ca/lnOZ/NkQJd9ejJOxnMVohvwoyWDgCaBQuaB/hCEqmgBqjnX/VSW6D8yrzKO5km/BBfZM0e/OWkq2wA89voBJMnIeU5tqiqKrAFEAJrATfzQ8ld4hxwZB/cLGEQ3qKialrGkQ4DkdAEwlezY1yj/SgYg0F+AEJ1Dh+BNTiNgm7xZrqUqyHOTF0u7jAVdkGW+5IID7V7e01d4tn2OkO+cA5DNPlYAT/yNgIeCLrwqM45XFiXPa2lgwDQyYJzpioDIgFq8jxfprFX5exupP95AeXyIV82J+cUL+ChyQyc6kjjA6/Q+0Dx6TLvsChneFF1//fWVH/XF/QRv7ifJEFARCBQAHNH1+kl+UumI2jmlG+k4VauSFpY9H6U53wThk20dI/ZAoI/oDHprETL/+Iie5o8sQ5JcfJlUhZIPNorfNzTRmwBtOh+/554jzafoP76pccy/B0s8LQIEsUtsKqJ72KehYpQhSTUQO8zv5Td49d2VV15Zdb3kB/+N7rR0ml1sl5GNNNJIIy1Kg1g5DgXj7UjgwIGTbU+Qug4xmAIGzi1DIIgQtCSDsymHRhBK4apsEMgIsoA1npNyFnDk79xDHAdOlu8FUzI/stMCW4GRigKBuJJnS6A4OpS5AEYA31b5cOQD1CDjwIlXlQQ44ahYD8xgAGEYNM61NmSzGIZ2bDgd2tMnDpNnAxjpF+Oi75xt9/E7YwvYE5iqmHGuZS1ezYWlIoJ3AIXSfg68Z1+VVCVYNiKgFsg6zLN5EOQae5lCQYHxmjbvxt5YGgPXzSJBhj1FBKOCeZVmxmBS2/nO+KfaBz8aV2MnEEtQy7lLZQ4HxTUh/TN3gnEVQAm+jKkAFlgRh8crRxiA5HmMsfJgTity7wRzABm84LNgn6OER/EeJ0IfPYP5Ip+etQUrFyV9UvViWWb+eQ3P/cRP/ESt4NI20CDZ2RAgVR89H97MBsoAKm1pl5wD+1SdCOKzUbEqB88GWMIPxhmQgJ/JhD4YH/0xXgA1y4TSDjnx7PoJBCKDHELgUMYazxt/QQSAMLKoighIo1rJXOFPAWf+lUOVjD1+zHfa0q5qKES+zImlTcA657T85b3v9Fuf8TlgJjwGpJT9BNKQR2OIf/C271Xr0E34V4WkV4GxMaOPySu5wueWn+EZ9zD39LP3eIVOMwbaVwUEtDJPeaZJ1D5HKN/hOUAnENmcmUf3obdTeUf/0ZPLEN4CYEo0IFlhPKPKDIBGVgBWxlyFSIC9o0AZW5WAnpXOp3sFREAxRK6MUeYNT+P1XGt8yA3QMssU6YRNgUAqkgQt5FDlIP1Af7g/eQYYBzAFnrdJDDIAdFX92/oS7IznCJF9YC+ZzZKgWXx7qpG5b2XVfG/z+FjuwsaxlUD4BO+TiO8i6UOPeE8vSLgtS3wzNgyRJ8vLJRLw1lCEb+ll9oFfR/7mLcc0V45QO4+nGnl2/vcZZ5yxnxg2hoC8FkCeRvRMlhuyD2wU/2HbSB/xPv3ooNv5IcBOPE6PiitUMksSjbpupJFGWodYlbWPEgx1V111VX1flFL3vd/7vV1xSIveXp9KYNI98pGPrG0XZd898IEP7Ipx7u53v/vdpA/LHiV4qm2XgLx+LgFLVxTw3l277r3vfW9XDE5XAvmuBHpdcbrrcxYnoSvBV1eCxa44uHtnf43OO++87ju+4zu6ElB2P/mTP9nd+c537ooT2504caL+XgKX+v2tbnWr7v73v39XArPucY97XPepT32q/o5K0NwVh6H7oR/6oe5DH/pQ/e7SSy/tzjnnnHr97/zO73TFae7uc5/7dPe+971rW9dee209rwSsXXHquxKsdv/rf/2v+h0qgWlXgtL6HGeeeWZ93qc97WldCaq7n//5n+/+5t/8m90/+Af/oI6v64tD1V1//fVdcaq629/+9vX74px1JQjpStDYlWCuK85894AHPKArgWa9VltD0r/9t/+2e8QjHlHn3RyVAL4+54/8yI/cZC77x8/+7M92d7nLXer4meNZ9O/+3b+rc1ACkPpcP/MzPzOxzRxPf/rTu4svvri+P+200+pn81WM8z4v6ecNN9xQ2y+Gu3vGM57Rfdd3fdd+G7e5zW0qT5VgvCsBch1HcpPf9QePuPbyyy/vitNSv7/Tne7UlQC9K45v5TH899CHPrQrwXz3rd/6rVUG/9t/+2+VN31nHt3Db+Zdu7kH/rj1rW+9/3nRw1x89KMf7e51r3vtf3fXu961e//731+fFxXnpfIFvi/B2U2uJ8vtWHz/939/9+xnP7uOXdu/9sBr+O+JT3xi97znPa8rwUF99uIYdSWQ7F796ld3V155ZXfhhRd2D37wgytvt9f/uT/35+pY4GVjdN/73vcmv7cHWTQnZL844Df5DW+U4KDOyzTCQ495zGPq+e774he/uMpn286kI/Nvjj/ykY/UcWrHg+zhO7yN//FQfpt0GPcf/dEfrWNrvPDMv/7X/3riuTlaHlznSDslsOpKEF/fl4Cnjg161ate1ZWAveow+svctNdPO9LuWWedVXXxLW95y/qZLHzsYx/rHvvYx1Z+95026ap3vetdVYenjV0//vbf/ttdCSKr3pk0buTzUY96VB1fn8nV1Vdf3b3kJS+pn7/+67++6lU8bBx9Z1zZK3z3x3/8x92f/umfzuTxWaRvf/Inf9L9z//5P6vtIpMZf/LwsIc9rHv961/fPeEJT6jfOcyZ53rlK1/ZlWBtr6XpVIL0qhPouNgGx+mnn16fty+3p/rBB7nmmmv2P5PJT3ziE3ujuX30f//v/63+SvpL5+svf+Z//+//Xe0tHsWrH/zgB6uv4jx2he5elf7ZP/tnVf/mvve85z275z//+V0JwruvfOUrla9XlQvEbrLNaZ/P9IEPfGDv18n0hS98oXvmM59Zz+dvvOxlL6v2PG2cagdf6tOf/nT3fd/3fVVv8aFb33kW8Wf5wPRQ67+Mx3iMx3icwsfELxc+Woef0+09JSvI/e///b/vqd/1SEANpNA2p49TAGjKvVc95gFBiANw7NixCoTEACFgzHXXXVcNe5/e/va3V0dLgH722Wd3V1xxRfe7v/u71ZEI/Zt/82/qeGmXke8DKJzp//Jf/ksN4IBe6J3vfGf3hje8oX7PCfqt3/qtGoD/8A//cAWZMt767N4C5xtvvLF+hwAIAkhOEyP46Ec/uvvsZz9bf9OmfgB0PO8b3/jG7pd/+Zfr9RwVgQXD+6QnPan7r//1v1ZHzTM95CEPqXNz7rnn7gNWQ5M+vuIVr9gPbL7927+9Alhx/hx9XnjpS1+6H4zr2yz64he/2D3lKU+pAZJz8dakNnMA5J773OfW9wJ1Y805NAff8z3fU7+/+93v3n384x/fu8NXHdvXve51+7zm8Dz/+T//5zqX5gyol9/IEJnCB5yX8L8DqIC/OMEcQmBXgCJzin7zN3+zO//88yvYw6H+7d/+7QoE+M55npWDayzT7jIHsETw7f13f/d3V15pyXgAgjnleA3IlmvJsAD0dre73f53gjpyzjEGHuX79nAdcEPwrz1OsecXRAqIfe/3NjB0ACCAKMBOIC6ZbH+fdJB1AelP//RP3+R74/bX//pf7y677LLuc5/73N7Tfo3Mid+ci38Ags5r532Rw3zjiYyxQ3CL3/J8+pLfPKPx/LZv+7b62b3xJZCTjPrOOAUkOagDcJWATt+NKz0IKMTfvqeTABXtdYscdF8SBMaCTADvAUs5B48A/wD3xijfr2s7DvpIf4El5ArgBdjNb2QmoJjjhS98YeV5PHPb29626iv2zm/GAViMfuEXfmGfJ+gc9gjAZhxXtd+CMuAsXYQnyaQ+ktFLLrmk+/KXv1xBCf1yX88BpMITAv1FAm3BMTCLDXaPdj6NDTuVz+PxdTUpYqzyWXJhkv7aJsJHwE79xceAeb4U2wawlHjhs9DH0YVAbzp+VcJ7b3vb22qbuS+9hcfw85vf/OaFgMpJ9MlPfrImMjIHbB6Qeh6/k1Vy4xqySp8etB7fpoM94w+ac7ZQomVRXfXyl7+8tmH8LrroopskWsZjPMZjPE7FQz2hN2uRzUhLQFaXNSh5tdTAZrj+laYt816VtF8CiPreEhulkEp4LcUpDuDKpbKWUygxtd+Ef2+yhMGSkmL098746vIspZnK7S39sMwD2ZfAulyba/af0ZIqe4QoXde/YnRqyXsxWntnfHUDQOWelri4X5a5tWQZhaUVyuOLM12Xwlhe457K67VvuUxxJOoSJ0urkKVdlnT4Xfm9a5HlLcqsbTxnczltlICz/uY5Ld8wpubSc1o+UALRWs5sDCxdsr9RCRbqNfpi7bJlOb73HLnX0GQcLO+xX4pX46lE2Ka1+m4ZWUuWrCmv9a9OxuCGG27Y3yy1T/jHcygnN2Y2xcUPlt9MIvxo7NzTvfGFZUPFSax7sZh7bVgKU5yVvau+Wm5uiaFzLZXQRgle66Z/JQiry40sw8teT0rVlf66zlId+/1YDmTZi/1tLHvCa9pSKuw6y+aKo1jbc15xZCv/ac93yqnNvVJ7eylZXuL58aNX/NqnyFdxmmp7xkZZMn7xnaVR/nWtXboRMm+WiOFTy9Qsj0L4xTJG/TD2yP48lmFacvjv//2/r/xlfPGh8m398OozntfXyL/z6B28Sx6VfZeAt/Kxebe2Hi+TcfxDnidR2rO8hEzpn3no73ek//Y4euADH/h1Z511Vh0H42GZ1okTJ+rSHPJoXMyNjWwzjouQ5YT49wd/8Afr0pqQMbaMjkxmzx19MQfk0n5aeMRcG2tjjh/w9WGQvnkG9yeTdAQeNC/Gxp4xdB85xs/LkLnCv3jbvlPG29iTK/sGmTM62u/GDB/QB+wUWc1cHyYt0wfLqeg//ESX0zP0gH2qjLHPZAnvWDpmjyhL5sgFfURn2gz8L/7Fv1jtHP1E/1uS6H2IjTVvZIUMkAVjS7YswyBf+k1nxNZ5teyCTbO00HI0B9uAyIelie5vCaIln/Qr3WSPKv/mp9+LkjFzaB+/29eOTCAyaQ808pPxIJdoG+Z8URqyr+aM7BkTMmH88Qhe2Fby7PgJb+ov+4b/6HYyzT+iZ/EfXW8JIdtGJtYh/hMf01JGy7hCZMCycfJgbxn3iYywi9NIvy1dI4v2yaILLVnl0/I55vnI7Dh5t+zXuXwGz86fdJBvcoTYxXXIc5BldpZNzXee3b21H9njh9IdfMo+bULO0ia7e/rpp1dfia43trahmDUHiC9imTz/At/7cwf61HyPdFOaNX+7pENHGmmk+QSZeO5X365O/s6QYWLoBGmCFUqW490GwqsQQ8+hF3xS+vb2YIw4ke61DgmaBfHWggsMAS5AIUYvpP8cScafI4woQY4tAzwJ+NBPjonAk9PC6LTj4HpGi1Oj3WnOmHMY2wBI2uUAxeC5tzEWSMWZ0Lbvtc1pacEnwVIAD86yc5Br9M/zaUufPZ97U/raSF9bZ933njHft/eaRO7DGM9zfCaRazhd+ijgsPcJA84hcOA/34U4Ru4FEAO2mVPO2yTyjJ7P/is2xsYTgi5tAgLsMcIxElzjPXwi6BfweCZAjXsZX0Ca3wUi9jloyZgaK20I4j1HQBD3sReMoF+AZZ4BEO7t2TmdHHljzDkGrti7QF/12X21az5cY48kz4y38E3mRrAkIHe958MjrvN8AgTfee0fvnctcEYf828d/tHC5r34xlgYy5b0XVApEDfG7qX/nE39oivwmd/MlYCWc4mfjKG/djW/9osA2hoDY6g959rvx3vOuHMe+tCH1v166Ab3Meb6LngGZBpvz9rvZ0t+0z/Aj1cAC/DU/As6OPLasN+PcfeZs07/Ae6yp4RnJ2v4Amipv0BJOkwAbo4CLpsrh/5ywAP+cnJbEMf3ADTn2k/JmAuwA8QJNAR75Nm4AEaQPRTcDx95HvNl7Gyy6fWOd7xjPX/W4TxHwDVzod28ekbf64f5NO/658CXxp6ckC2yLIgHjBpDc2RetaNvDveZdvidjqUPjKd28Cky/2TPGLgH3c6OON/3+oY3yN8sPjgowhf4F1DjuaLT2wM4AyglFwCeAJmAFQGwQAhPAcZslE+u8SQAmdziQ3OAP+gXwak94oy3sbc3VAhva59+M06AG0AuG+w8+2qQf3qHXDnoLp/pFvNM1toAyzjjdfJz/Pjxuk8dsp+Lzdz9tgxpz0FP4mtgUEAnOsrcO8w7HhE80nnr+gwHTfgVb5h//ME2e5+DjJEH4xde8dmYRAadR68A5gKuS9KReWO0rWR+6Tu6gh3j95hjdpr99T5zC0z0BxN00LpE79KR2mY3yQ95IRf4ml3I/i1khO3GW/rF13AOG+A38sIu4HmySDfa3J3Msu+T/MdJRNfbI05fJATZFvPINrCpiP4jc63dnnaQgxzayEEX0Iv0tOf1uzbd12vO9xteMgfsNRtOv7InOW8TRAfa744OYjfYHkkQ4zqP2GsJAPoJTwHU2Gv6cKSvUmsP2fpjx45V3cL+2zcxCbr2vJFGGmm3iTSvDe3K6jKGybpxXDiKyVKsQxxLFRMCIsGP7Oc111xTf6OMBBmr0iIVQUeJjCWHXSDJGTlIMk8Cfc4M51agMg0Am0fm6DnPeU51Bjgg/mXKJsUAEIFLSIDFcVaNwZDhIZ8nkf5xFPwLDwdPZYU++uch3wmoOUBxvjiGccD6BJAQ3OCtSQSwsrEpB3EaCerIk7Zao8uZJ2+ylZOIk2Sz4D4IFeLA2uDYGK5L5s84CbwXJQ4zeaMfjKXgRuDK4eZk0COeV4UIx16w4jwBi/EGqnC4zVcAUb9zTgQ92hL44AdO3lAkM6zPKh45kgIRDrX7BtQ1Ny0JvoCPgnS6UBDv1bNyljmyrueIao/zLYDQDtBJUIHXWjLmeBmIprLGOKh2A1ThURtZ61fOdZ7gCAjgs7HhNLu/7/Tb2BrDeZTgWr/11Tx5Fn3wvc/6S34EDsjvgFJggrlH/upbNZ02VILoNzkWHAHXXWuuW74P5V6RQ+MneHn961+/f08VdyoDPCP+tBk/3eMzkAX/u9Y/wPXH96AJ+KWizDwZJ9SfC+NgfICS9HdAG6AiYEfgP4noQo48XUUfmW+BlDkRyAVEwGfGZygiDw79Nl/InHkG9/K9g35VlShptA6Zd3pa5cik+XQfMivxIxjfJVIhaSyBCnjdXBrT1vaQGcBAxtXhXPySc703x4J24JlNkPHPLhHdr1IHX9NxZAaQyUZKFmyC6GOJSH4LMAaQSd/0+YxvSp7oF4AIAkIChbyyBWzZj//4j9dKLIDdMsT++AdbgDfZjVwdNgGy2DU86rlVHqpQZic3QWw6GypJ5N7GUrUYXphH/pjDGLJFEkwS2MANMjXS14hPxhbxofipku50rLiBf6EanH4ZaaSRjg6xKGsd1uNnv4cSZNQNjYcia4G/+7u/u7Zdgvi6IWwJkm5y/1WPRfYIWpeKAt17tx1UnMK678xQVAzCQns6fO5zn6t7tBhn+6bY8PCLX/zi3q/Lk31z7JehveKA1D1+ioNWNw/N/No/xB4l3hdHue4vUIz+XguT6TnPeU7ds8K+O+94xzu6P/iDP6ibGRfner/deYd9UGaNSQmk6z5Xf+kv/aWb7Wfj8Dz26ZjWxrvf/e6bXZPDpqD/6l/9q70zb0742x45t771rdfeUPVFL3rR0vsl4D37h7j/pDZz2AjeHgre62cO4zXpKIFmfc15PvfbXOfQtld7zdgDrATYdd+NeffBN+3h/LyfdP4iR3v97W53u7pXyp/+6Z/WfbP65+bINe7fP9pxnHdMuj5H7pFjUj8cbEU2jabf833/+kUO9z3ttNPqnkrea8c+ZzZ9Rcblwx/+cN1/K3bjW7/1W+teHf/wH/7D/XsfxqG/JUDvHv/4x9dn8J1nas/pP2/7mw235+kze/Gwc/Z1K0Fp3RPo537u57oSkHZ3uMMd6ua6xfFfec8R9h4Pfs/3fE+10yXArXrZvmDG/Md+7Mf2D/f06re73e1uVR9/dm+PunWITvngBz+4v4dcexgz39O5NsPu/77th43t41uFvycdfT7pH+259uT6xBZvFD2N4rvwqXL4vIj/sSqlbXu/vfe976086w8DfuAHfuAm+971D7+RC3+YYE9B+ogPhFbpr2vozAsuuKDujcZ3mHTfRY9v/MZvrH4Gn9qr9rzSA/pNVu5xj3vUPxtw+Mze0RX0p+vIfr9d+9LRBf3vhzr8UYLD+7/8l/9y9QP5oIuQ/aRcd5vb3KZuWD9Lnk7lw16iNuNnJ2xsfvvb374e9kvks2f8x2M8xuNoHINUBMk6yjYpEZcVkeE7//zz935dj/zdMcQfqXaQxVVSm6z3OrTJiiDVA/YiUaEggyuLXxyw/cxFMex1eZC/aDZeUHdZItk92b8SzNbqp5BKCRUkUHlLK5YlpfgqLpQ8T6sWWZT0XdWCzIAqHO3KkMl2Tau4MRayvzJank0WSXbad5YHLEsyEjJPqmNk6mTilPriDc+X5WCq04y5aiAlrjKKsojTyHMZd8scZOqLA/R1T3/602s1gWoK2UeZ9eKE3iwr5xwl+bJNSqSnkb5beiGzKRuVtorDXqsBikO2vxxgEqmIsfeL53E+3lCFoeJCmbzlIkrqJxG5cb77K9+W3cy955FrjausqAy08VHRsCy5r7mz3MT9Vb8gFSJ0iDmwlIXs4xv7I2wL0Q3mC++qVLQ/QnEoa99l0fCaihny7LOKGxUJ5MI4u5aM+965xh0PyBz7TZbTq/J846Rtr6qGyJ05kBFG3/AN31ArauyPosrH8hg6Qnuus4RAJQB+0yYZTZtIf7w3B4555Fx9b/nFe4d+64NXv/lO5QE5xyv64HnxJR1GxvA3HlDBptIl/ZpHzjPe+NB93Je9MeYOYyVzaX6Mu2dXcUUu7JukLyph/N08eVHxdxjkOeguFVKWJ3sWNsDyrpA5j6wilQX0l+qWEpBWPppFxgipBjMvlnLQU8YIH+EJ4xG+WkQPhPQXP8jQexZ9pY9U/ph7/OmckPfhDQf9jD8WnfdZ5HnobPyOB+mpt73tbXUpCLuuosI80ye7RHwUf4uu6o8csQvGjE7BC56TnBtDfG45YHyjdi69dz77RG9bGm6eRlqcjCudTk6MOTtFb5oD3xt/fE8mjS07Tv+QDzqKrKxDZIsucC/zrA++W5Yit5FRbUQuI7+OVn7zSr6MAx/Od/wOuit7/5ExvrTlyUMTn8Hzsxf0uQordsM4zyN67wlPeEJdDus67/meu0CZm2nEF1E5yA83LviRLnZdXvFfqtXYXT6XNv1G//Mds3ye/yCe42eyO353Ht1hWwDjpsp2pJFGOho0CBAkOOaYW/JiGYKlW/e85z33fl2dlOVy6BkZRouR0TZDG8d4HQoQZH05gGIoIIgifslLXlKVKXBCkOKVA8aAIk4Dxes8m94pWQU6eDabAnP6sgQOWdJjqZAS6BYgWpSUxdo01lIVS6mWpRiNEINj+YWNk5WZK522V4ngahIdP368LvVpDRpnxPjb10VgY03+MsQRMkY2AsZ/eM94Cn5srKgMXruWDSglFvTYHNCeNrPuxcgpiU2b2XvIuHtmBpVx7BtnwYhAl6HldC9C2mjb8Z4DNosEcgEZnM94c0r1V5BgbXc7V7OIo7AoeWb35SgI6gUjqxKggzOrTTIhkOGsGXtghmV9lvuQS3y1DWRMM1ecSXoD7+s73nKYO2PKsTIv5557bpVZDphr/YY3BAeeW5uZT054HHNjLMjwe+7rWueRPbwvyMCTeBRxkuO8uSZ9cp026Rzv3cM9vdcHgY2++k4Q3adcQ2Y8h88h/XJoJ8FDvudsckC9ure2nQMAUH6Oh/RVqb6lO7l2HtGNlntasqHf2gPIuZdyf3KvfcvPyH4ISATUNWeIvrXEFI+R9yFsyjJkjvA6XQWgILeWVgCnzBcy1uY6QJ0xMu+W9cwLgMyBeyxK7bwuSkOAOEOSZ9AnAet1111X51/yQyJgF4Egm9ta0o3f6UR/wkFu8DyZow/IrXkOr8Q2Ze7z3vmus6fWUADcqU7GNnNg/KPbJ+nRTdAqMouGmnvPzq8MqCKpasm+ZfZDE8DJ0k4+HlvEF1s0SSRp6c846Hr8D3DnZ28rkVe8FZK4sBcSP4+fFJ+PD5U9srJk3ffshzn2ikfYXW3gTYAO/qQnEGBPfAHA4wt4DZjckgSFJCeAvd2Pc6SRRtp9om1WPpTkW1qVUlV/6f2Zvb87X5f8PXpRcrXd4vzWpQ+/8zu/M7Mkd5lDyXwJGvaXGA21NOw3fuM3akmlv9jWnv5aRmMZmvLg4tTX84oyraXfvlMq7y9df+3Xfq2W0CspbunTn/50/fvXLPspAV79e/Lf//3fn1ka6zrzYRmEuVGmHFIu/7GPfaz+FW8xFnvfdl0xAvXv5I2NpT/FmNTvSzBXzy1GvivGvpaLWnZhCdXd7373uuRoEhVnYf/v1ouBq38j/O3N35ZbemWZg3FYlNJfz+8v39OWsmRl7w960IPqZ39Hbsx+6qd+qn4uxrCWeM8i/bBcI23mMIbFUO6dNdIm6AUveEHlD8tW8Jgy5f48HPaBhyd9n6MEWVU2lNBbRrYuleCuyim+jiz+0R/90UrLTl2vvT7ha7Ltt/5x4403VhludcQQtE57v/7rv76/ZLgEt92JEye6t771rVUH+ex7yzv7yyRL4LC/LLEEbd1ZZ51Vx7HVRwd14CNLnS3F8Nmyij/8wz/c6+lI6xCbGN1BFtk6S1va8d+Fw5Ln9JstG2mkbSI63F/gh1/PO++87k53utP+56EOyxnPP//8zrYCPos5PvCBD+z1Yj5dcskldfktm8HX7re/jYdntMyZbXrwgx9cbfB73vOe6itb5ua7M844o9q57/zO76z+xi1uMX25P3vj+JZv+ZZ6bvvq91ve8pZ1WwTLey3L5yt/4zd+4/61liSmra8fl9WNx3gcmWPttIBspiUqqjAg0JD2aUtaliXLBmS5kewnlNqyH9mXoajYiJsg70NQ0HJVUapejIflYSp6HEo4kYoKy6Kc45Dpk+1Wxg+5b0m2WyZDNQqU31IvGQ4VOTLgQfdbKkFcvZ8soiy4qirZZCRzIIsuQy7TIsOAjLGN/izBk01VlZHfzIW/R7fkQomtrIxMvw33LIGz5Egmtk++k8VAMtoy3yqT8IrP+q8feEmGqTgX9dxZVAxTfbU0ydIYywaR5VYqnjIHSupVYqkqMaYqNVSYWb4zjYyRf8NKmyHXL9K3kVYjco1XyCM+nMTT20Dz9AWeTiZOxk6l2CrkPvQq+bUZtGyrKhikGmzRCpqQCksb6sqikrOW6B86Fo/3D3JO/0TmhqJ12tP/djmbcTJG9EE2wWU/VADipcyZJTFZiup6G27bgLRt6yDJRrL6h+jnLJNclvAaXewYQkdpwzG0bTwookv6PL6LpKIvepBOOeiqtZFGmkX0g0qz6HK+Lj02NFke6R6qXpAlkn3/bBrR7SqBVLuwD7OW7R8meT7633givrttMfi3YgXVOCp/fFYpqJqU/fJs/Fn+Pp3NL3Bopz3yHd1oTMRr4g1zJq7iX1i5wN9INaVtEEL0j4pCNISNGWmkkbaD1gaCBNyWIyBKYoj9dUKWDASEABoAHIYkRiylvEOS8aBcLZlDgB1Ls5TLWspkGYJSTKAExW4JmT5k3e4kAnDYD8ceN0rF/YWw4MeSLP8Alr/jDQFeKHWBH+Np/wRL1gBJrvOPAEp6GQbLKV7xildUh9Oaa8uozCuD7j6Wy3FAgUI+mxMgkv4zKMpMLcWwNCn/aNOSQCcOrHMZHc9gGZllc0pV9de//Vgmpg/LkP2XAGKANCRYFgzG4BtfS0Dcy3xbY25Z3iy6z33uU8eoDbaHKqceaTaRAWN9qo83meGc2W/MEkfOF5kGmC5LAkr7Sj3jGc/Y16m7TErdHSFONNmmByQmLDnluFpKYAkBnYfYJ/oivEU30T2H5di6v34i++vF0V6GyAtw27+u+Ue0ebptEbKMztKJ2PZdp2l2dduJfQ4JygC2I420LUSPShQE/KHDNgEEAUQs75RUkRBd5p9K+b58VcQvlLTcFmqTIfZ+kxiQZLWH0bXXXlvtva0jvOczA3zaBJmYwZIvyQ1xgHjicY97XE0S225CzGD/INdL4kpCi0PsTQdAYh8tO7X/EnAJ+OMfWy0388+1lpCGLFcXf0im7BK1Y4z6n3eNJvX/IJ5pmXtsoj+7Pm/bTGtHWsCaVIHYH8V6/CEIaq3CBNDA+eHIAyuGJM4hYGJIw2V9LsCFAlVZwnAJwoyL/Y4oavujUL4Uq+dyzryg1znGQhAnMFTRIyC86qqranakH8jY1E0W5dixYzX4YwCh/7KkgBYbUgNEZMxtsMwoAHyMByMArPKbfgOSBJE2t7bRK2NhY2htJZstgGGU5m0SSJgFbIJcf33MgNmrSYUQIEkfgE2yIQne5pGxsxG3PYiQwMpfzQKCADpIv2RP7KfCkDK2KgamkTZtwufvSUPa3dWAYlcoyv6oKP1Vn4P+s9EtWVfNZqNj+oPTZ41++JCDC7QN0EoP0BPkkrMnS4jwvw1zyShHEfBMR6jGo5+Qa72nw1yLfCb/HFTkvtpXeQJgBRT4HMp928pA59pUlK0YioBAqpQQ+0Dfejb3B4QITuwBRMfSM/4+3fMiDi5AHHlmeuew5JpOxiMA51VBoJe+9KU1i0uH2wMHsP+Wt7zlJvOyKNFx9KSqMdWUbNWuE13Oxs+zsdtIbZ/xykgjbRvRX3S8RBzdKvG5LrV2UwUMXZRqIL4i/3NR8icKYokkZ/nL20Cekf6WeJUgVoVOfwP1+a/sv/2W2FJ2HMjGNweCAfxV7UvIigOAOPx839uviS8s1pBYVUnkcB1/HqDskDCRGOFTSMaqMmaDkmDx3nchPgn/eRU7tQy1cy8GsdefPw6x36Ln9R75XqxAL3pONtBnABgALWSMgVf2luJLHZatH4r0X1xi/s17f+/VTZF72JPSfSWd8E0ID9qr1WoRMjZkf4DA+H7X522baWXPiONKgTEACUI44zZRHYIEDslcU+AIsDE0cbTaqo91yfIpAEmqU4yPYOQnfuInqjKmqFU3WX4lABGQyPrNY3LnCN4oPe8FPRSm6hoGgIJOG4I3FUdeZRbuda971X9hUl5qTAVkwBBLtLRnk2xZAkEn8MS/2DCWABvGx/IWlUeCrEc/+tH1X8tUyzAYWfbCOFhaIojskzGOQ6vPxtt9GXaGTz9tROdfcHwvS3H11VfX8tQEoPNIX/SJoXMPQarxNe6pzJLltnyE8fM8KofS/0nEUD7ykY+sgB5K5n6kkTZNnC4bXHLQ6Fm8aLNbG53bNBaAQWYBpgwzYBO/k1G8/epXv7oCBKrsyBCZB3xGToE1nCrXcjjpcKXzQBPf+zdDOsqyUUbeJt5AI7LFSbWcCoDLuUoFisqaV73qVfV837uf55CRBSyQaVnNNqO5KtF/DkRn5F+xENmnW+gU2V99kBXlUOgTfZzKij6AftBEx+o3e7FKtQedZi7oUBWWliOzQebeUsCQMXBMogB7yOvJkyfrhqESO1kagD8mAUt0YjufeGgaABU/oSU2yzV9opcnnb8K6SO5OOy5XoVavyD8PdJI20R0BpkHzFt6NUuPLcrD+J5+p8/4y/Q5PSPhp/JlkeStNlTQsE/6J7HHhwYqbQPpH/vOJ+V3A3tUrqviV+EPhDeegC/bG7D9AA4xhI2jHXxeAI8KWLZOopbv7jqxhdiJzWdf+PeSv8ADhwqhWVskuC4rPPSVjeFzJLm0KXIv9wZwAADELeIQ8aVnwgPGTLyQfwAW/5hfiV8rR4xDS2KdH/3RH92PJfs0iy/b3xZ536dpv/W/X6Ztz2NpJPlIsvsgyL9E+/MT/qgxBvx+7/d+b01UijH9hqfRrGeY9EwtkW+JPLGpavjEYCNthlYGgjiwkHaZ1zhyJmuoiiCBC4cdaRezbYI4h0M6iH2HWdsMJYb2vSVUlBmwCGgSwGgeERwKmLEFxGgHuq30kzBSlhEufZCpNzcUKvK7cdQHfRIUKB+Fqgs4XQNMEVBBeiHxDI4qoGQkKOIstzIfBJ7SRq4TYApG+5RzEBBIOwGGGCbotiVlMj8UPEeCwQFIWb62yPxoV98YD/1AKifwpqA4RLlQogIDQa9zppHx1KZKDIpJv4YEDUcaaRrRGfQDwxqew4McQpkv/AtcAXAAgSyJUgVC/lROchIBnZdcckl1fFUpkgWvriHfJ06cqCXhQBtl936jTziJwBtZSqCOJaHeuy/9YckQvQEsAu5wXLUte+n77CPmOtUlfgdI6Y9qwlTmrEN0QgvMtpUTCNClDB4QzgEUVHhO40Hms2cZOybr2b/+ICh60Ss7oC/LkrnU9+c+97m1Esgc0esqPs0nYgsAcAD2gCteVVwaJ/vHZd868whcYqNkWel4wJp5FEjkevZLlRkgH0DoGfCeoMt9ksTBp/jY0mYVaTLzAZ0EFvS+tgUk0fP6wO44X0JoEf0/i9zHM7R2eRdplXEw/uYsYx7y3a6CYyHAAB9xl5/hKBF/iU6eNR/0BD+TL0rvTjr4b/Q1n5k/Z2kU/1P7EnOLBr7kXTKRvZEsAJTQNfRjfOXDIiC7Pkis8q9V7+irqk72nq2XwOSDS7iwvxdffHE9jz3j/7fLRhHwnDwYK8/e+t1WEGhLwM5GOHxW6T+NxAyW4YW0y65M8vGHJnNlOZv4wPPzccSbqoH4H2ID4+Y3sYyVBBJa/BbJK1txtMS+OVeSw7iLQVqKDZb4SPwQ8hvfX4zTjqn3WRbZfh/Sjjb9hp/xvHkPpV33nNS278jKpLbZbGPjedrqa89lVcemiF13T+Pr2fGvSja+Bh7l53mf5w7leTzrtGdqyXOo4laB5Dmz5+tIm6GVvV/K3npRTmCcQ06jyR6COJnJYGKqLAMYmjZhECjyWYFFfiMMi97fecbZoSJAAEBZKiNVJtvuC2FuGGTXROD0yWe/eQUQyRwA7gBLAkBrgylTFUSqAQi6zALFEic6fdcG4xrSvvN836f0B+nPJCWgysAmz4JHlVMUp3vKdjMCixJDkSwG/hH0CURDghtZAWg65WIcBTXTyDgptdU3mQi8ONJImyYygy85Dq1hJ18+C+CPHz9ey3EFywBLvK4SkKxxIjmVvucIA3dl0IDG3gOHyFVK5gFCAaY52ww9HQDwVR2i8ghA4DqBOkPteg4Z5xMoxKlUgafqRuZScK+6iBwK6gFFMrt01rrOZKtDjFU/0EX6z/kDJnNYOGKqSj2DqhmOtOfz/IcBBKHoS87ksrrFPJhjcy0jjPAGsBDoJmMHUFcxqppM9tg4GC98Yu8kyQTOls36gTJ0ItAG6GO+gDpK7elNf20P4DP2dKpMnaAECIU3jh07VvWvQA0YCWig1/Edne5+SvSzfBjPsV2u0weBBnI/POh++svHWIUyttrFi7sOBK1C7DnZpSNCZIXeABzPsn3bTIJeIKRgAag7yacY6eCIL2geJBTaSsRJRIeoMgfO9g/Vq7YuUL2p2j3nIkual6l+ABQCE9gfVTPskwpYdNj8AlBRZcsuSrzQ0yF+pn7zhSVHJS4Fz7PIs7KrEh90J7AkiXT6nr3lU/PxAUCqNwDkWW43idgkMUIqvIwjuxE9vUnS59g3VSgqXNkLdoQ/QncBCv2mn+y5xIb4yGt/WwnPio/4OFatsHH9WEVFrXbYvj6xoRJcfeJLqNSaREApdg2Jqdy/b8uAku45KcYBDErYTSJ6m5ypGmtXNZhP8eGmSLJK7MRXAQh5RkUb4kg8x86IlyYBjHjas+L3eWTugXeq24FLsyrXRlqf1gKCMIA9KrxXupcAfF2Ko0p4Q232d1MkGFg3IGAQW6SestEm1JYiZiwhppSrYCrOqfOimJzfV1JIWSvB56xTKlB9QAbhIjCUHKIYBTeEKQYPkkt5CBQ4gvrIaDAKSm0FnJx2qLuxZqRUGQgaPZP+urd5QZ5HH9JPxoHyjdFoyT09O/I7pHzSOFPwMkCMNYOvbcqAUmkd2VnEYAo4ZLSRsdIuheueghMKX3CifYFOnINphLetiQWKpTpjpJE2SXiTsaULI8N5xYMcRzwOBFAerTSafOJ1mTwgMdmlB7RB3pN50jbnQUUc4xxdS0c4B6hAH7iG3HHAZNzcn0Emy5wBDhWZcB4HBKgEcNAXFUmyjzK8HCsOE/BA351HNx0E0R/ACXuyeeW02S+NjuRwA0fouSQzDoroQLo2OsnrJJ04i+h7c2KeU/mJPJu91zhtsmnGgF4FEAme2Qzjj1cAgyoe8QTQTqaZvjOHggsgGrsBdFRNhWc45w76HvBn6YLzBHLuJ3ijVz2faiTf41U8Ye4FQRIXQDkOpL0foueBFgApOlpb+mJ+Wl9gWcL/bFrk51Qism2uWuDVWOADso33Nk1DjXvbDh2k70CDdXjjIGje88/6fRd4lp2ia/iV9pakF1SyAn1VewORgcaCdjaDfPO5JB/tcelQ3ar61CsdwObQ2ewc+fWnCXS1JSmLEH0ugKR/+K/+KISu0RZdd1hE7wO5BM0C6cimeaZ7Bcn0Hv+X7sPn7OukPoc32G3ArmSl5DyfF4hEzyLXis2cA7SXpFEdyx7Ts7OI/6CKPqSvqfbc9DiaKweekdQAiLFjbBvewGfGjE/Bdravxqwl3xmvVJwBWPLsxkUsxc4ZQysI+C5IBTMwR1IJT4qVzB3C4xJmqnO8Vx0tASOxYf74VuIkFTN4z/5Fls6LRZBz8Cm7yvaJSdhEVWuSIO5jPiXq05+Qsc/z8mPIkDEif9oEmPF1gIKWjyFJH/dAQDT+gEQLe42MBzmLbyQ5BDB0f8TWK8jgF/jeUjyVu2wMWXd/egAgaX5cp1+IHuAHqhh3vgQSsj+tfpEF+gG/ibUczuNXGlt+6Uibo5VRD0JFcOLQmyhCOQQx8JhA25idEGHcTdMQRlcAxfCkmonAeh4INscbysu4QdopJIEVA2osOTSAIaBK0PwQ4ePAaZdyoHRcJ+jznevSf8JqfwxjZ/kHYZKxNaaE3JprypyhoEiASA7lo8bcfQSXlJhrBI1KRLWnQsd32oWq557O1Wa/5BIFSJpFxonS1y5lSMlQ/Iiz576LkuyPQBgZR84AY6J9ZPz0kzLzO6Mp0J1FApllM/YjjbQqkUsyI+sTviUjdAPnAwhPRlW5oFRikkGVfClBZpg5RdqI40bG/U6n0Dsyrxz1nEuPaweAq13n0BscenqLzNP3cbboBTqODqJ3/E5e3MNzRG7oCI4GuXavoUhb7pXnC0X3Ai/oKrrWc3lW4AIHiU7m5NGlB0nm1t5PdK15QMvaHw6fQMHc9MncSThwvsyZZWOcMfPDwfSbueXcJeusksu8CbbwhPHDZ8ZGMOBaiR/6Ew9x3DibgCABDT3vXnQvkCHVAdrk7GWzcwCW5cj4hWMvgwi8N4+q2vA4ew+wA+yngmvZ8Ql5jhy7RnH2EV5Zlthu/NU+O57xvUP7SIUh4A5AlHE2xxJXZMh3Pgu+6BKfZbf5NfYzCQ8j88uGCwbM/7Rxx4N4RPAECAwJNvEPMBGv0T/upx28QV5d5xzfp7/bRHSdbLm+z+M7vxtb1SEqHyThBFh5ZmNjXszDNhIZje/Pt1XxRzd5pgAH+MiY4BOyL2DNXnI5fKaXLTExFgBk/m32xlPdGlmYR3xbVYl0Fz3LB86S5MPgl/AAnUcfAt0F/MYpRH8COejPRVZAaJPvT58DGDyrpWMAM21IHOc8PoGAmh+f/V2M67x/YpZgoN9D+Jkulwja9Djqd5JhIfNvnBz6AvSix5zH5vmdX9IHgpyvPX3WnrHHk+wc0IPtwW/0CiBDO57TP4xqC08DMMkggI7tQ3QRnej+fDGAiJUxziOzqWYTW2lXEkbcB4SRhCHnqjZTEWZu2Fn9wcP6pL/kADgUfa1/9Li28BN+IWuuwWPmWz/Ipfuw8b4jg/wAgBD7734q7RDeMz7O5xew1eQ1ABwQjc7WV+N55zvfuY4hnYyXVFd7r6CAX6XfEkrGkb8jxuSL8TNcbwwBlJ5Jf9zX9c7Fn+JhOsT7NtE10vC0MhCEMHsUHEc8Qck6hBFltgkO0i5F1KLSmyJKdV1jS2D1mXKgqAg0lFOZvawpRUCxCEIIr98JAsEI+u99H3Qg+FE23jOUUGyZFUJCiAlqiDKBuloawbng6HEkBXCMBGWmrNpvEHEKhNLTDuPEMDPK5kF/VB5wzO01IdMCwSawKVn1vMZuUlWYZ9QGMsbGpVXuqDUqggLn6SfARttKJwUli5DxDwqPKC+KP9ULxo2Txij6DCgyjuG5wyZjw6g7Nm1sR9pOwpcMsWArpfb4ghMty8LYM5QMMWJA6RHyQnaSJXee6/AR+fSZziaTysQF55wSOpZTQfY5VnjPuWQeeMN5UN7ss7a1pV3n0it0Af3EYfJZECfjCIBRqiyrRq4tBbIB5LxS90UossEBbAGzUF926F5ZPf30TMaAfjwMSl85WqvKuOcw1pNsljkSoJsXTh27xA7JQuIZOo8+pK85i3iNo6hN9sR35pZNYo/Npb0X2B+AGvCJE80ZdI0+GE9Z0GRM8RC+5Gxy+gQmHEPtcpDzvb6xN5xo7RgT+hn4b6kIvpxkMxYl/B4/ZdcosovY/WXJ3PAzvIaMhbkQCJAdth/4wA+gWwQnSMJH5ZYqLnwGkBAo0S9+sxxUQM+HMF/I/LHVqj205310UUvmlQ/B7jq0QYY5/u6J38gmHwQ/uT8STPgeaAAgZOs9wzaR5BKATNUB32MRoi+NmbHwzN4bYwRUk0AkS9tIeIle5zvS9eSZHWn/pABox78C6BofOgCvkGuH8/GJ7/ErOyYwVNGAj+iZRQkfJbjWFtDC0h7jeFh6gAyTQfpPIgeA0Sd6GXhq3BYl40svAwGA/SqqvKq+lPxsSR/40pID5NWckOVZxCYASqJ78LMKFpUkmyR9dU92BqggkU1G6Bz6SvxE7sVB/BT+Uju3fZuqLbzFtogL2Bq6BEghpgEasjMAR8/LT1A5JW5ziEXYTve2Z5X783WAa0AQ4wLApDvNiSoh+lU/3EcbbKw+SjoDX/An3gfcSU55PjqDLqQb8w9x5Aa4Qge0uk5b+Fsbktn8P+2SQX6je2aOVdnpG2DdOWw3EItOdw4SG+ILcaAxooeNu3bFTM5l+yWDtE3O6F+xJJk3tvS3OdNP5/BXVRZ55Veo/nW+eFR1FZ3mufkjiA7QR/zsfIf7TLIhIw1HKwNBGBzCTrgQhhgCCGLwoaBxbhkZyoigb5qSuVjV4UQcZw4u5qUACJeSQIaIkHG8KeqAMX4jRAwep5jRgvwKzlqC+lI4KmWOHTtWywuBGxQOZ0wZXqskKDUOE6VA8QviKHDgBwNL0REyjrvKGPsyEEyKRwaFI+Z3jglQBdqrX5Bbhsx5lAtjQ9FQDhQf5dUncyoo6L+fRUo08ZN+IwqIQ9BX8NNIPz0XYvwoPc5ZwDIGhXIV4GrTOHLABD2HSRSpZxVAO5JRWJU4XZRt5HQexeEe6XBJAE/eGXTyxhmQOSeP5Icjw7DLMjmHswRs5cTQPdGfDKj3ronDzdDjMb+RcY4kcBePmH9ZI9kklKDfd5wUlR8cENfSk9rjiNFhDgGligAO1cmTJ+t98TRHiQ6jZzgX6d8QRGcra/Z8i5A+0L3K5A+bOFnGM8cyRD+aL3ardeh9Z05V1wg+6OWQzw5zgjjICcLwHF2oLXrD98jcm3f6iAPMHuA117gXvnGuAy9y8tgp9oT9xh9AIm1HDwECtdHqG06t850HfNAOv0LFEGBqFSBk18ncmgvj1SZ6FiU8ZT4DInDWE4gbW7JD9o8fP159EllsgQnHnH7xm1fX0TU+c9IBd/wKVYl0T7LKllWQL3NLb1jqwm73if/BJyKzfBf+hj04BFruIajCT/qvP/orwOLrCEjoHgEV+8jnWlZ2NkV4l6wYD3puEV9HIGSM+NMCUks1VGfx3/gu2wh2tUS/sA30PdDO86jiNj90EFBGpbcqdhseqyy1/Jivi3+APvxSQbWlIpbjmH8govnmTy9D/GLjiS/4yniQHUPm57BI8E1m8AS93yeyaIxs2eD9IsRfJQvGTVIn5B79OIbcZ0kU4IE/b25mkTFUkWGeEHDSWEaPb5KMkTgGD+EbVSnZOFwMQ7+IDZFnnTW37J3nF2OpnsJjfChxAX5VycrO4BfyR9/SR+IC3/G7xFziBmPhN9VXrqHvVNwAhuhPfWIjs2+reEpfgVZ0HV0FlKTPxFFAO4kp5wFN6UT2UvIdACNGc0+2sn1G9pCvRW+Idehpz0SvKgQQM/Pv+I5iT3YYkU3gF1tLv0gCagvQBcx1H8/CZ+MT0D2KGHxvNQl5xcdshnEjy3xKdkHBhucDdAKHjTm74Xn0y7Naos9PlagKkKSv4Ve2w3v+pHb5MgGKRtoMLe1ZxeBSNJBrDgIyaSZ0XdIupDQGFKNwEqwZ3BTlmTyLY11jAfWneABBlBmlCwn1HByoVDfJ0DKKhFWJJqECFHnPaLRkHIAiSuYpGgAGw0sxUTqEuiXPZE4oKYqEAOpHKnYYXtkDDgfFl+wBQafwBJ2uoVgIOkBLIAegcV+vjA9F7TkpTPPvvD5RJAxKKOM9jyhsPKZvxpOBp6AWmR+Kl4LjRFAqAgsOawusUEbQakEvfqPsPHcCoIMmRp2hAwBQlg7GAEBFya5CsgsUsGefRow6I8IgHjb1nZdTlcgLPSErpZyW7ANXfA9IZiBV2CgxF3Qz9hwJvOycVNzQLakIYIzpCdlVFTqAYfcQsJAxBp7h5xTQW5wlGVwVJRwev8UB045ztOteHA/ZNUEap4Rzor+ccO3S35wwDq5z9Wkd4pQ46BI8E3sxj5zvOjzvdRtInwBjcdQWJbrXfHPKOJAhDqa/ITYmxpuziNwnyRsgknGL/fY+suc1Y0TX4i/ZSLaLPtWO3/TXPZyLZ1Sg0jfO5VAi1zsn86Nt/EnH0sX5XgDMsdRXvMj2sJd4aAibvKtknIw1mWsBvUWJzMrMkj9+BdlkzwUG5pHtBriRbzadzZUhxk9kO066cznoPgcYFCCaI9eQfTrIewES30IwD8SR3Tav7RziI36G3+zfIhFGdwCx2Xp2z/XsM8K3AgLjoE0BbTLx2wQQsqMCefLMX6Jz55H5IUOeiy/nENSbI2Nivvh75D3n81P4yXwGPEKuyLqEnHES4A4Jts8ivIHP+I6JA/i2dJMEIj/LfAKG8aFKdIAH0FBAzb6RffMt4AaiCZjZGnOr/UVJgCsZgdckQdkffLsNBDgHdJKtabaHTiWTADAgMJql+9hS+8eQ3ZD28Y/xboFTgAp5w19sP7k2BxKis8jcAun48UCgLMvcNBkjoAg/ni8slsE/dIA+0BXkaxH+MK6eN2A63UYH0X30jTiD782nYnvYHLLE78bP4i8+Cx1KV9HJfDC+DVJdK6YCumubHOiXuTN+vvM8fCU+mXs6V8xhruiMbE+hCICP5o846FIyDlTRvvuG2E7taku1MxkClrkGD3g+Osgz4KmA8+YOsMKHi07RT/cwv57dPfl3DnxofIyD9rThHH3BV17JKf4A0rlfdAJyLSArYy8G9XzONSbm0PXhc/d0fdqmFz3LSJujpS2oyQJEmBxoYpxXSj9MtQ5hDMF+HEQGBVNa47uMQViFtD/EPYA4QB1Kn7PLgSNEDBPFTZCMI4eYgqGgCCVBTbDWD5Sco504FoSKgbVuOqj4JAJKOYeRdl6uJ7T6IhB0jr7ok+8pNdlBAktpuc73BFQ7hDhLCRBDQmAFepPIc3mmZcg8CEJlghk05DMHaNGAifPh7+gRZQkJh7BHqUDvOVWMqOdkdFQ5UcgJkA6SOHLWIUPRGRzG11xQ8Pq+Sp8AQEA6DvM04kgyFDIY5ngbKEZom5z8eRTdwcAP0W8yQ88CizkdABlBE4NNPwCX8begmwPgdwG+oCxAsuwfp5pDLuMjC6hdABP50G7O4bx4n725tC0AoT+c6xry6P5kklNDf7iGk8Jh45RqUwZPoCaI0R+VJMqNOaCWl9En6xAdytGI87AoLXv+QRC+ESTgm2XJGHOIBVbkV1ClytRz2jCSvpb1Bc7QnYIBc0YnC+ijS1M14jp6kL4wT2w6Z9khGyzj7zz9dT3dAfw35/QpMEAQKgvoPbtFn0V30XFI2/wHQCZnGIDEgQQucFJVFrmf5T8C4jiHpxqZDwd9sopOcS3bzncg9w522/yziQAWugSvkP/sDZFlC65zPRJ0kFtyx2fgp+Etn+kljjtedJ1sL35gs53ne30JAbYtTfU9XsEX2tYGH4Wu4FPiB36IAEVAq+IYMMkHobPc+zBs9TTiv+o3/Wvs2meeRmSPHDrfGPAJ6Vp639zwUWTYjY33QF5VUyoaLZEjm2RJBRFwDRgHbBEsH/bY4FnzSV/jO7qCT2N+6Qzzyc9hcwA/Aka+suemO5YhMYJnB4zTe6rCgUt01TYQuSATZM5chjyn8SB7XvWXz2f+8MUsvSc+wmvsb0jCVOLT2JNDiWCgoJUW4ip8JZnENgvSgWeziK6QRI5vqG0x2SbJMxsj9oX/4f7mk57xvOYYUGPsMj6zxklb+h9dFlCGDjQ24ik84zvyC3gSA7mubTf38z1dmjHRLv72m++cl9/oAN87vCcP7mtc6VxgEoCFDgYKSahI3oqnxJCqJ/nwLQiEzK/70Mt+w/vGC0/QI3w1MaJzxA9iHL4iPqDf6Xl6FOkXXtEn9h2P0kNiVnaYTaeftO1+eU7j6N4ZX/xK53ivTX2Mbst4eH59cW0OYxlyXsZY2yoHh8AWRppOK0UrJkWmjmIziSZ5UiXIKqS9rElHBIXhQIsY1WVJm2kX863ibPUJ0ECoGbdpAbh7bRut2idKlKLmmE0iiiiBXzvesyjnUAqcPQEuI2bfiFmgRkuUa4JjyokjKRDNxuOUq4wJp9Z84WMOl+y04OOgiXEwTsaRQ8fR8w8SnDx9FSgZA0ESsIpy52hTmIgzzUD6TRCGGKgcSGY2maYQg6othiDGxvXKVzku7n8QhP84jGTQc3KIDiqrOQThWc6EioahHHBgrcyQQBkvKCEmD4gjLUsGvBQ40JUcaFV8MfCCLSCOYErwlb8z5eTIvsqeyoDRWRwZzpb+mwvGWsmz9u0dAvzBnwIxh7niyAMjPLfz8S1QgqNJ7pDKQQG/Z9BeMkPrEFkNEL2NunRZwi+xecuQsecok3tzpEJDICCrLvNLrwm2VRXKvpNvc8zxMg8cP+NnPAVg3rPl5pbTiE8sCTOvMqYCcg6ic7VB93Ao3UfAb47NPR2lTTyJD6L/Ob34BChJP8tQ6zOwCM/ib3JkzwP6T8Wr++jPqUjsH31onFfhD/pTgC2AAiA4VABz8AUN+EHA4AgJRoF80fvujy8cbAwdA1DWH4CDQJOuduANAbn5872AIksPWvJZVREdBNSQweZX4pM2iNI//MjXZB/1LVl4QYn3zlnEp9g0GQ++qiom1ZkCoCQ0ZxEdTw6BtBI3bC/gnl72vMA2sgsg5f8IygSszlcJYLzZdIGgCm/2QWIHKBw/4KiT4JXfBuymK5IIMYZ4eRtsBMCPr9UH/IHiQBl6PJvmA1rMNSBgFpGX+HYhvivd7dnpWH4cHU5nkxf3DxBB1tiHWaQ/xjNyRwcE0N8kkWkyRKewIZ6Tb8JXcX/6K76vc71vX1uib9jYgIKemy9sTIyhV8u02Dn/pMy/YfuAHtGD9Ax/mIxl3HyH+OZso7bcx5G+tLbd++grfYqvb67MPV1JzukEupW/hGf80xz/K3rU9bmXMTIm9KHKItWddGnGyzyzx/Qou6uv7qEf+KAl+sZ39DE54jOy63Q1neM7z9SOtfvQ13lGfcxzI32hn/QTBWhKYoF84lFjitec53rkO8nxfswy0rC0EuphgpWXMc6IgsAkQxBmImBhKm23aOGQNMk4BI1clzjGnOKD+LezwyQCK+jgYHJeJhHlG14xtpnbRYgxtL6coaR4gDkUQ5TKPBIsZ78lxhBI0hox31HAlKd7cKJsVibodp+DJM9HqSbQp1BVlnEUjLNxU3qurxxNmR3OX8b25MmTNdAX/Kt8YvA57QJmbcocCvw9X0scS6i/gyPFQAgcBZmMI6deoLZp8rwMPuXPONAxWdayKySTIxAe0lGikzh0Aug+mV/BtjFblrQnAMy1ZLPVfXjOwYHgjOFPlNeW4qAgwECfOAOeYSgiJw40qT/bTvosSGwdnnYMF6WAbyrCyIz2OJBZKiBgBwKYQ7xiSQ3AhYOohBwIzhkDFgJhzL+2gIlsOt1J33C6OZSqDlR30T9egUnmwfmAG7refQT4SugBhSrCzH/alr3mcKo2A9Rz/tIvjjD5AV5oS7UZoMi9T1UKf7eyuSjhMTpVYCizGnBP0KA9NsU5cdoR/W9O8QWeDF96ZVPwgoBCEsWrpaXsBNvEV5PRZoMcMusASnzW9t8yQ+B1ql8BU0Ar/fG88RG8Z+sDDLm/vvreq/NWGZdNkD4aV+OLpz1P5HsWCTot2RMMGUfL6rz3bOw2QFXbgjH+C9ts3zgb9tLL5su5gjTfAVe9CvbY9KNM+MDz21xbZSH+AFpIwgquQ5GhwyRy1g+8JWjoaPpZ5QedKKmCp1VfAviXIbKp2oO80el4i0zy+bJnJv5xT3rV2LnfPNI/fI0P+cybrggKGTN2wHMhQIykJeCG7aEbzG1sqYMsRH+EyCPeaAEQWyGoRhO3+F6CWbwJoBC7qZaiO42nZwa4Wmpo6SUfR8WW61AqWMmqtvXJHOpP+ob0y+/mxzMBZcgtOfdcwHOJNMvyrSZRES5xIyZuxzz8bGz4yRLCbLM51ibwKBW+9DZ/1HipsIy/ZwNnicSW2GW6H6jFn6CXjZtxVill7HzvOTyf9vGEz37zrL5z5D3eASxlrMRwNkXXH36BvrMV+il51fedJSIB2rFDIw1PK40spsD0ydYLRCYFKasQ446RMRZHhJIKEj00cS45rS1hzKEYjsBRKkeZjNW8IIYSzu/OFWAs47wJIDmLIdmuRatU8A/lgpfwFaeVImsJ2MAAWy9N8eovIyyzlw3fDoL0kcFgkBwUvLJ5/QVSkQ1ZL98zVIIvpc+UtqUfsuecfUbEsygbp9SNAaMieyizyAi15Hkd5Mwrxetcz8+wMEyAsYOg8ApjqTKw3dNpF8j8MYh05LYEKKuSYB6fmQfPI4vDsHOKAjocFrl3nL287hLha8EKPmcjOIV9vbQoyQYKqoHmgF77KETfegUYA9NVZWWprGuyHJBOBs4AdvCsLCB9wzZyhAHl9AbdY1mgcwA2AoNUZTkXkCS4EJA5z73pHmBPEkXumYSBDDiQgK7h7CbYp3MEw+6pgnOoJNOpSOaAn9YC+eSFc29cjXmWCiByBXAAEPOFBBracAiEBC3Ol4CgE1SJCcLxs9/ZWMEt24RvJML8SUMCOSQhIcDFP4Ip9gr/JHDAX9GdCSgEDXxMVav0kd/1Q4DEZuT8bSBjaHyN2SL9EqhfdNFF1ecArKnkAZ6SVzpB0IuMsfeCe0ROyZJ54Dvwk4BwyBwISg9TRx8EGRM+G34UKNM1QGQg5bYRWWsBbXMleYck7gTK9GMSkkglOHlZhMgKOQdgqGznL5IrMukzXaz6DlBGZrIEiX2YR/gY+M9HBHoA9LW1KfIs7BIQgV0zxxILKl7EnhIEbBhfy7nGlrx5zfuWyBhbBWzBI5KcYghA9bFjx6qcqbwGSEjik0HtAoroKAAtfQaIUuEsQUKHSYIbT3bP+Pierovse0185LP39LHnoCPZVPNgPC3pNnfmHuArAUMfOMerhI5nQ/x6sk3u6Vi62r21Qx/jJfMecMu5dLm4wPzR75MSc56B/CD8YnlaYmTPbz6yEsiYmgO+RUBY33nGPKuxEDv43vPRXcbZeHtvfI2NewDmjLVnMlf0lyS1ZDhwOwn9kYYnXLXwX6fEqGEoa3k5DBhMlsmkxmCtQ4w7ZxYDQSChmtZFQw2HJoYD0ugelIvnU9pLQSiHI5QESaDt/S4eHCXBhoPwUQ4Oz8iBIISUKeXk+aNoFiF84DoIrtI9c2T+Ml6MD6dNplCGyxgLPAi08krXL0IcQX13L0qIgaMYBSmLkOdTXm2eIeKcyTxvyHhoWxBFSSrRzh5PFBN+97pJMh7WazsE3bI4skT6xeBQ6IyTZXiAK84xAyS7z3BwMhgLe4B4VorcWGmLrHpm4yYYZEhCxhe/431GkgOqkoqDzshlCVqCw00R44Jn8Ip+CxT0mTHYFTJ+DDn+JkvG21guI1fbQpYYcTDIDwfIXAg8LC0BOAYEOAyi18gJnaKP+H2XiByzPwAVz0DGVcQAQVq9tAjR4WTffHC4+skHTj+nym+Re/zofeugRr/53uF7h/bSds7x6nB9yHnu48h5uU+eyfvIgnvSJ87Xx5Brfe+eCYiWJTwrC2n5jLaV1dNju1ZiLkPLB6EP8QrHeRmSSJAdxltZYm9sLDVgN+gmgSZZ578B5QQ4gEXzI3PLfrARQGHnsAN8NJldNoitlJwRVPHbOPT8Qn4AW8L+C7bwBz7giwi0PFeWNbov+yawkHzxXgKHXZbpBoyotsl1/AsJC+8t5ViVTzZB/Krs6yPI9izTiB7gI5EJ88FmC+z4AvZeBOh4Rskqfon3AmIywidi1wV0/BNBFB5xvTF1rmrio1qVjs8ku1Ro8EEF1HjE9/hj28jcqsKkA4EJwFey5d+kxCF4wZyp5rS8i00QXLO55nEekS16QntkUsIQD5J3AT5ZwytkWHBNl9ALi/rR9LGAHC+q9ATMAnk3QXg2AE1sBv/QGJJ1ugVgQ8/wTZK88GzkzTmSviHxKdvKhrG7+IVsOodOAXCITfzRArDbb74H2GiLjmRHgCRWCrDZ5FX/xAiAImNM30mqmDM60R49kiLOI+fAFHLMP+THG1MyTL/yd1WxSe6SZ9/xc3xP/wE76Vx8AjA0n3jec9Op/GTzr4oHgGN5mbEgE0B/cbq+mG/XGVO6uSXPosrQ9cad/tce/jNW7DI7Ih4w9gBsbbDheMqzszd0oKozYwngVvFLp+k/nYZ/6Cv8yZfkv+An7/nMxkVs41w2htyQF8DoSMPTUkAQwkQYWFAgA4QZZBIJmclbhzAxgYNaEnqCRqFRlnEkhyLtUb6AC8rRsxAwgsCBBBYwxO5P0fjcHgy9gxDk/ZBHe491Dv0DaFBeFIXDdw5CyVh4RgflBkk2Jq6hbB3GSRWA78yP964nlHnleKRsM30n6N4zatpn1Ag2h1EJ5CLLjcyTIE+/KCd95BxyEvuVLdPI9cAFzgEFTVlRzACxloxNwAd9cw703HhwigGTjMLQvBjST04wRRoQRx8YLUabYleSSqmbB/3iwFOUlKRSYE6iz5Qyhe17joH5oMyVgjKGfcL/AmqGi5MPtfdeW3hEO4KSRcd8FSLz+NRc0SvmmxOj77tCjBhjyYkQJA8JBAWgxp/Rtd6bG3zC6AoQGGFGl9zicd/jLXxFx+FhARt5JFecCNfhee0zypwe/Tff9KAlg67jWFi6k03m8Sj9TE/gS84D0j49gXddF2BgKOKM0jV4k0zQ27tG9IhKRzqG029M2dEheOUgCQ9wrvEnh9BzcWKR93jOsSm9OYlGIOirxGYbdwGfQAfRrWwye4DfyL9EAl3ge8GCQIidiP+TPR7wqN/ZH/ZSEEMGsw+RgMqSA76F3+kAfZZpD1/TRwIJbQgEnINf+Hue128CQcEKPSIAAbALEtgH8+qe+I2NEoS1lRaHTcbJs+vnPCDI3Ej2AC/4JgJAgZdxOH78ePUDjAH94L1xlchhY4ydsXEdv8q4u5afwI/ANxJfm7TZh0F0vecDHqoWMd6eW2CMP4zRQeqaRYkdBHTidX5Vln7xS9Nfdl01pHkFHOBxcyvwX4T4qfQd+2j++XSuBTzFd3VvNpM+8N0i5Dp9o0/JK/7Dk+R/E0RH8F/5uHwZc0ynkyW2ho9IHugu+sm5npvu4AsZt/bf0ABEnpsJOSwsAAD/9ElEQVSPaVz4PvSNpV6eRwxId/FljBm5UYkDPKF7+UXaNwbkzGdghnv5nW7iP/GvXeu9uEi8DOCgr8wn2XRvVTv0r/EHPrGP+uM59InP6Hk9H11Id1pO6zykv/wtn/VBv7XvGue7Jznxvf753jiad76gPuiTe4fMMV9Eu2IkfveJEydqTGS+ga7GT9vGjE1wntjBe2ODt+k9vKEf5kOMyGaYN7wevgPgur9xdB5/03P5jRzzobPPrv5rx/OMtBnCWQsfZ555ZuG9riuGvSvMWb+74ooruuLw1+/XocKo3Rvf+Mb9e93//vfviuDsf97EUYxoV5TkxN9OtaMEcV1Rgl1RmF1xArsi8F1RTF1xJLpb3/rWXVEQXVHQ9bfM/TLHLW95y+6MM87oihKp7U06Z9rxnd/5nV0JQLuirOrnl770pV1RNnucM5uKguyK81SvK0qnfj7vvPNu0n7/0M+zzjpr/7PnfdOb3lR5dFNUlF/3qEc9qrvgggvq5xLkdx//+Me74hx2j3nMY7piFLtiXLoS1NQ5Kc5iV5RmvaY4yt3LX/7yel1Lz3rWs7piBOszPOQhD+mKwt375Wv0H//jf+yKE99dcsklXTGqXTFCXTEIXVHq9ferrrqqjserXvWq+nlTVIx996u/+qtdCSYrr1x22WXdk570pP052IXjZS97WdVh5MRzvOY1r6nPtS6VYKB77Wtf25XAonvOc57TFcPbFaPcvec97+nOOeecOk4liKvfFSel9uFpT3tad9FFF3X//J//83otHrrmmmu6YlQrH508ebJ78pOf3D33uc/t3vrWt9ZzHv7wh9dr8d6NN97YFUNdzylOV/fABz6w8ggd8fSnP70rRr3yrHu4rjiJXQkya3/f+c531vvp13vf+9763ZBUAq2qt4tz1v29v/f3Js7Fth90mXH8K3/lr9TPT33qU+vc7BoVB6/7J//kn3S/+Iu/WHXGpz71qe6Tn/xkV5zNrjid3Sc+8YmuOKN7Zx8MsQ2/9Eu/VMe1OLHd61//+u77vu/7bjL+u3Dg8RI8diWgqHp4WSK/xYHuSmC0901XdcT73ve+rgQC9TNdwp7e+c53rranPdd5j3jEI6ovRqY/8pGP1OvN+Qtf+MLu9NNP737u536u2pBQCdK6Bz3oQd29733vqv8mETt05ZVXdne7292qntfH3/7t36598sr+IHrvXe96V9U16Pd+7/e6pzzlKVUP0lclEK18tk2E51/wghdU+2z8Ef73LJP8B+NLp1599dX1M3thTu5xj3t0Jfirz/uwhz2sO378eFeCzO43fuM3qn5+9rOf3ZUAtNpl9zHe5BDxyY0RnXwUiF6hGz3n85///Oq3kw9+Gd+wBNbdD/7gD95MfnbtKMF0lT9zS+Z9d9/73rf6fssQ/Us2Jvl76xDfg19zl7vcpdp8flr/GdY94uMPdcxrb+j77dKxa89+Ks/VJo/pG7tMIdmkoIshWcBFkeVZBE2UQS6TXT9DGJUTb5Igz5BgiKusNdTXoZwOognBlWmQuVVxIYMmKwaNds0mSd9kuozBOod+GtP2aEv6Q+bV+EN3IbqqCaDM0F8ZBui0efcbZLglbbpP/74QfOMoKyVraNxkCCHAy1DaD0GWIduLkHk1x9pwDYRb+eUsUkUj46bcE3neINObooxpqirwoWyfDCAEX+ZQFsxcWDMtQ6BKyfn6BflHXs2ZjKvMiAyFjKy5her3qdj3+hr+1w+VJvmeXOKXIWR8pNXIXFuaIfuiPNu/NsreWEfuO6XG9hmQSTH3x44dqxkdf79tuSN+l1GRiZKJtP+KyjyZa5uBW1tuCYaqAMtCVA8pRdamDCt5Vl0gU0kH4EFVQrJXMm8ydjaMpzvoDBsWq0giQ5aSqQzcFIVPd5XoJUQ+F6mS3DaiH1QtRGfYNBqv0SMytyoMZapHOnhid2We+VIhulyFkOoEZCkAeyLbL6Mt4xtyHr2ggleFJhvuellz+sPSEDZF1UKIn0R30DGWNEwi2Xm6y5Jte9GxUeyyPnlVEYP4P5Yny+gj31tmgKdUAskYs1nbRHxk8sD2xqbTy3Svavc+eQ7LRYyzTaAtKbHfljY8H7nie/CbZNYtxyBj9gWkb/nf7L/KAHoYudbnTforB0mqF+xHZYkIHlUFi/CjfcSMheq1XSf+KR7PUhnE1rKjy5CqC7xDzoYklS98aUuWrATZxB6ai9jz2MxFaF57u+4/rEO79uyn8lxtkkTWSy0NY/A5BMePH6/KwMQwWgz5usR4KZG1pAi5j/I2Qf+miDLjWHBuOCApvxY428CSkRYkWY+qvNLhe6V7wCKlvMr5fFZGyHECHOWgOL06z3KdeQfDRoEri2b0tak/6x7ac3g+jpX3vtd3hsd9c3/P4ndjA/RyODdj07aZ9to2cyj5U5LPeANUPI8Sbw7RssSRNT/4g3OFD431IoaOIyWYda33NmnDtwzsLOKceQYlnggPbNLx1B9lrp7V2IdsfKjE1PIbziX+E+grteSgWyYn+GcczzjjjPqMnEUBOccQwGMOvLdnhHJ1IGNIOwy675QRK7cmD9pC9pMA/lnfPKvMfV0yr8pKBY/e4y3PsotLw4bcIwigBwQS1NFVZJZjDAjCE/ZyAlj7zlwq7aVDXWNO8RQgmy5L6S/AB79Yky5wwT9k07puJbvk2Vw4l4x5JdP299KeTSbxjOvsV2W5sHsKPsxXACX9ch6+xadDEVmxR5ASbXIKuNo1Mv7G1JyQL7qX3OOfVYleS7l+2w5QXzCKBI4hcqbcWqAZ2QbsAf7a5TYAKjpUm/QfXmOb8Rd9JVDPngn+lQbPCxgsOQIg2twz7QAfPXvbD6R/+Fc//O5ZvK5CAmD8e6ovDaPH6Z7+OPrOb8hvbIS5NFbtuc4LL/SvkYBwjd/zPWqvmQYAttd7TT/b15znc/rke33UvrZ9bvu7DQQYpY8E9XwGAb0lLuRKn/m1LVkOQa4A+vbkIGd86wsvvLDq5P/wH/5DnX/6mx9peTy9SycbP763hJHr+UTOAZQYF0umLAfZRQKM871OnDhRExn8AraQzvLslsFbwg4UBDwfFZJo8U+Q7AL7Zh7ZfvK/KLlmE7IhGRge1R9771x55ZV7v26WLr744rovGBDaEtZtp03rpSHan9TGpvs90vbRzctC5pCqEIaIwyaA4LQRzCEoFUEtbZopgUwcREbbwZHlNAuwOLueFRrPeWXIvco8CLI57wJVAbbDe5UbOdrP3rfnzjuMs+DJeKx75Nkc+pz3nPK2T5znHLOeJYc+OtKmsevfl0NjHB2MODBmlTnl+KksSrAiCHHvRYjzZb8D9wU2qurS1jxyjSAzTilnDM9vijwjJ0CAK1OqUkPgjwcBUgJF8yDIxoMqhPAqQBIIhyetLz9+/HjNLHLEnU9WVQ4FWJGtbZ+DE2pcBPgcTBldbcvo2vHfvGX/hpEOnugf8sbJBwxzgAXW5ktgCGwCxgNy6SeyIQAA6gGiBemqAmyoCEA113gZT7kWUO1awB/HLmvvBeL4xmc8pg1tAoYE+vQ1mQfKABPImcof+x64lg7VF477PND1VKXWWSeT6+gXtkzApEJDpVYAIYGkTSwBg5z2AKucaeerRAD2+ucPMu+9NsypOQQM0gPa8Btwxz/GuIf35le/zbXATbUn3qSD6Hvt+B4I4x8IOfPap+cQneTe+uGf6vSB/Rgd0pF2kQBbkmePfexja7UVokfp1j6QR08KriUebUzLjtPZki5AJDacXlZZxZ9i953jfOAAn4H80c8SPAAhxNa7Hii0C8T/BHgCsNgPvo9/FKQv6BxJBmCasQV8AdPYHuCXfRKN41EioBcAFNDHf/PsmyR+J52tipdvMI3wsQMB2vmGmyYAKL6WDAUA8t0X8d8Pm/AkPcBnwrP201mV6IHEAPw1sckQPB/98/jHP77qGEmdoyZLIy1GZn3hwzrc4sTVtaw+28OnKO7CO+tTcTrrfhe5l/fWQOfz0EdxNCd+Px7bd5QgtO4PUBRq/YwPiwOwxzmzqTgMdf+KEnTVa63Ft+dB2/6k4yd/8ifrevziZNXPl19+eV27vynC/+eee27do6kE/fWwT1PWiFsfb9+i29zmNnXPo2JY6v4/9gGwR8OjH/3orjieVWaKwah7xdi/xZ5C9o8pAVndt+Ve97pX3WMgVJyw7sILL6z7wNj34YMf/GBdd2+PAu0XQ7bwWK9D+jHuEXRzKoFzd5/73Ocm+20Up7nKBF7G31/5yle6F7/4xV0JALpLL720O/vss+t9f+3Xfq0rzkjdRwKP2I/CuNp75OKLL657u9lbCl/ZN8jnEnh0119/fd0vBD/Yk6E4Ct21115b+b8EInUPD/tslWCk8tuP//iPV550XnHSuzve8Y71vL//9/9+3btCG0PSB5o9gtxv0lxs+8H+2CPou77ru+pnc/CZz3xm7wmXI3P96le/usq/OdGe/Zw++9nPVn4gx3e6053qXiR035e+9KW674jv2XB7btiT4i53uUvdR831J06c6N785jfXfVzoITq3OKRVB5eAtrvFLW5R9yGxTxTetFcZHelcbdBbf/Wv/tWqS/ARXrQfkmvpVDz6uc99rivBbT3nR37kR+r5+Cl7naxKnm/cI2ikbaA/29s3bRrN+r39jZyREfqbLbdPJ737m7/5m3tnHA79v//3/+q+SJ///OfrvnLs0f/4H/+j7ofUHr7zm+MLX/hClX17P3mWt7/97VVe+SGeiR5r5YAM25uSTiEH7Ez7+1E82OHb3/729T2dbZw3QXjMHPAT7W3FZsyiZzzjGbVP/FOxYNvnIQ/+Ot1nj0N+IL+Vf/OgBz2ofj7ttNMmXrdNx+te97oqn/qbcVvlYKf5d/Zjs28Ymz3pvFUONhnx++M7jMepdSxdEQQ5VnkgO4Egk1D6IUhmo63yKM5tzTpvigrv770baRfIfCVLLIu8KG8oe5dNCMlMq4qYR5YuWNqStdquwaObIksp/HWojLg9Vhyy8bJjlgPpi5JhJbKyhG94wxvqX8z75xQZEtdaP2/5zsmTJ+t+C5B+WXZL2nz2uz1bUuWEyO+5555b93hRASXjYEmFahH3k6lXRTXS4ZAsGH2r8g6pllDZgR9VYZADv+Nr8iF7RE+TF5UaMnz41ufIjPPoV787IlteVQTmnFyPsoTDd6rI9EeVkCo0FR2Wi1mC43oVSTK6vvcvY/3lECN9lYbSKap+/JuJygBL8Sz5s6xA5Y4qMVlVlUCqAck2vSGbK8v4mte8plYe4iGyrx3fq0S0rAs/2WdKlSIdVQK5Wh1kia++y167VoWp5X90iOW3lqd6lRVVxeAe/urbvVUYuYYuo8dUmdmXzXPgM/8YgrdHGmnXKT7LNJr1e/ubfV8sr7cUyqsqO/LWLiM/DKLD/NUzX0HVoYo/FcX0iGVEXsk8P0YFor1+VBPaY4pe8gwqXC2FUwFEn6iGD1k6d+aZZ1Z9Qp9ZgWAMjjqp3s1qC1VBy+6r2Sd2exKx+SrLVXeaF3ZjFvEjVQXxHxatyl+FbnWrW1VbxQ+2BYJYU1W6qjj+Lf5ZlObJ4KZI7KDKfl17Zo74W6rD2WPLY4ci8ksmHaPNPTVpaSBIIMBRw5iIohqKKbPUIMShFHCM9DVaRKEdltLbJOE3/BG+w4eLPqdzWx5lwBYJvtxPQJ1zW/BkE2RpjfX8AieBs8O+SK0MAHw4TQ7vLemJs6BU/CEPeUjds0UJqfHRHuOZNgSKylTdqyXGXSk5BxNp1xIk7e1KeflRJcsJOHEcNcE4YI+DZKmXDZstwbGZtBJ5gB/nw5IesoJ/AUReATpAJA4Fx08grl2OAMebXLjGe0Cr8zh6gB0OAgfM8iNLfewRQB44jZaDARs4kZaAWpZgWZJzlPQL+vV9pJuTsY1OW4fMi/k09uymv/IGFuID98BDlpEAjQHKQCFAN0AZaEcvWO7ns+W3ZJ6dxxsCMUAwMN0SUftN0Sv0jVJyABBeALi7t+UMrqGDANhAHk68YMbyahveA304yPgGn+BNAaS/7PW9pRCbXg4x0ki7ROy8Tb2BsJaO2SBZ0qdvyw+a+OwAf3bIMi62yGbWgBv713kFAEtC+U3ACZAWHFuOBPzVBj1lORRfhL7ie9BhlpDSEa7xnT3ITgVq98pih5cN0mNXjCtAfxoQ5B50NOCJLqd3Z9kkIJCEgHM3seQ7fj17wW+wVxIAkY1gV4CF+uePK2zrIVFmWRObZz9NCU0kESWpyh9yPtsGjAyAhEft/wq8tByTPQNoApn4WHiXrbIhPr4FVJK/liRIfC/xYmknAoj6Qw/Ln4E2tsdgXxNH6J9lo2xdEqz9WMazkBvJE364+RcPSJx4fsvybOEg+WafLMkU4Khx8p4t1S8b8ZPL+F/+KERiV7+Nj76QPcUdQCZjQ87I86Mf/ejqIxgT4yDBpC39Nh7iBTafX2isJJP5oF7RUYxDjyotHdmaeIIXYpw4jEMQRSVgCRGiwzZy20YUmiw8BWHNOQUGOJAVolxkXmcp8V0lSgWYE8Po86KKxnmM6rKEH1M1gdx708pNP/E94MYheGuJPDDasiVxFDImfhPEMdJ5Xt85cg7SZv85nEOWtY1cz3hpb5WxG2k4EpTbjBlAo5rLv8qovDl27Fg11LKvNqeWMeYQ4Q0Okzm2R4X19ebRvAvMzStnW9Bubv3mewG8zwBG7TpPm0BBAb89ZTjk2lZFog19A0oJAIARQAUbk+MjDhXnxL4Du7Cm/zBoKH3CUeRomhvEWTc/gBz3oBMQneIc4KA5xgNsOv2AV/AOomt9j9h7PEIPAnTwBD5xTa51+I7tcbTfeeXE4y/Bg+CPk6/6iP0CYPkNeGh/EGAmANx3I80n82JcY6dGOppEluzXpopGssdG0mT2sEnCQEKATEue0SGC7zbZRieIE+iS6BAJKcGs52DPBMUALuCPP8QACAOJ/MGFV3aEDcpG2EedjFdiK2CO5M0yZIyAR8ABAAj+mUb4COCA2AZ7Ek4jtoCvaN4BCEMTXmGvVIHxISQuzDnfg++jMgrYICnhTy38q67EFf7QH3rQs/BZ2B0gBXAGf9GT4ifXSVoFBAECkSm+Dl52L+3wiyVTtG0sPbNkC2K/jJPr/W6O3BfI4r0+++MVQJDncY4+pC087b6eLzGbOQP4iIP5U/roO39SxJa7jo8n9jOfqnb1z+b0EjXiP+dJ1rneoW0JXtW5nhfQ53uvbCxZc757iT1857nZdvcgy8ZR2967DhClX+ZInwCCvnfwVbWZZxpp+2lpIMjkY5IQxzIO47rUlhpSgDaxau91KpPsKoVhTJTtywT5TmZWMKbqQ4UAB1rAx8EXAJqvo0KeJcqFkl5U0TgvS2KQwGTRcWnPGxXbSIdFnBRgL94VPMv02Dxa1obDw4EBwKjWALrI1jDinCW6QrUHI85Iy7ZyLJzL8HOMlOdzzukOjgadwlmyOTUHwLl0CrmzMTWHCgDtPcCI46NKzTXa8z1dpX1OgeBlpJuT+RyCYoPNCxI02FSe3qPDkmChw5wD6MEf0Yvm1Rw6UKrDXOsc3/vsldPtfOf4TTt+y3cCwLznKHMiteM8IA+e4kxzZjnT+i4QwWecYHyOt9vlvCPdnIy5OQbECphkfTnlQ5P7mEuAnfcjHS7xienibSD8gC8C+qg4dPA92RC2KIegV9WJw2f+K/tkE12gkPc5V7uqB1U9nXfeefuAduhU4EPJlCTm6F3jvAzR8ypiVJAJ0Nvx65Pg37yw2bEN08g5zher0e3mblbbq5DnZguAE8ATVTsAF1VAliTjLckOyTGJDUCG9ypMVb0Ah4A5ql+ARhJongs/sV/8IZXM4sxsNs6vsvm4Khn6FLCpLUvTgJHAFv9OxzaJxZyfKun0jU0D1qp6UznjzxJUYbuP/horyyTZR5U7xo8/1hK/SvWNdiVHLOG2ObxX1/g3Vv4aUMdzA2VU26mO0mdJOUvpAFH6lyVf/hFWlZLnNV+Wllq6eezYsSpfxgWPuTe+0a7+qd6VbMRDEo7aU/HEJrDllv7jNZ+1r18A3ZF2h5b2Qil8DBOapzSWIcyUUkNBC4Mga3mqUZxmr1GwBExJrNJECDCFQyDtIaOMTymgiiDKSNAl+Lviiiv2K0qWAT+2kRjC/CUrWuZZ8GwAxpFG2kXipKkCzD4vyQQ/7nGPq8vDLBmTnUGCbf8gI2AAyih/5oDI4gGAgDWyQwJuQI1g3PeCC/oC6MRpp2OAzsBm3x0/fvzr7n//+1dHxHvtAJxkvdwfOBXiCOiXDJ7y5baKdKSv0VABjSwt51wZPZIB5sCyo5xQSwMQp1QJONAPiMMBRPpBxwYYojNzcAa9Iu8DCjl875qc516xX/jPuQ5gJVCI86z8HN/QyRxv2VJgkEzqE5/4xOpfyHSmLyNNJplxc8yRt/TGfnD8BEHGkMTBN0833HDDOCcj3YTwA58sALQqRBV/AkYBpaC3PdgDh+U2qkr5rQJ7gTrAQvUGW2VZS5+G0JV0U3xhr/Gzt5ECitGjdKJKnUWJbhUvWEpkjsQDs8gcGn8+gqSSuG4aGTNjp0/8BPM9VDFASIzDx2DTACjxd9wXOMSnsQxM/KPqGHgCvLnssstq1Q7ABCADPAGCAIgAIOyTfgN2+CXOY3cAOZYgsofsFeCFj+RcNhMYhSfxtz2sLM/SnvnRT0CVWBX4A5xxGEfjTjbMgXMslQf8AFr4VO7V7v2Exy2ZNJ4q4xyeAwiD2FnxnrlSfU3OzLF+Z7m/f98DdPHHJOGAQQAx5+AlwKrkAT8ulUD6qphA7GisjRm9j7wCd8iJ+Jwvp+/+DY1N8DsfEGCkDft48T9G2h1aGgji7CUYR0MuDYtyRtokWLMU0lElSg6gA8nmGFNyUGqCS8iguFEMLRFWpfWU46tf/erqJAriKDoKg1JA22r4ZhHDxuBAyZHAR2ZiEaKEZQtClOnQzvJII22a6Mbox5YY90nfD0naJ28BdGTsopvdn8PWJ9fsoq7ZReKAAQAFWZw0zqH5YkNU1nAEAQaqvdhsGVNVQtGL7HoyvMh7wE0OOpSTypn02XtOrDY4yw72R9t0K6dXhYoMJafbe/fkhDo4yLKWgCEApsCQ3fNeAKN8fgQPZ5MxlqFm342xKjyBNdtvjpahWUG2ObQ3hL0ihgjGRzpaFJAYSSwMlRjeBKnmUMEgUQIIUFEnyYK2zVYB61W70IP0bwLzecRHZgPs2ZcgHvgfsK4l7QLsjIeYA6A872/OLe2LbtY2WzE06RcdxoaJAz2Hiha2QzWOajKJLMsHzR+7wc5ZEcHOATKAVBIhNiv3bObXChaASdoHutBv7BgAhS+j2kjb+ETyGXCjesaeOn7TH3pXG/qk+k1/gCiAEskYcZf9rMRjABJjpi8SbSqR/MEGG3jixIn9fTlDgBjxHV0OBFP9Y88i8+c3lTpkTOWd+7i3Pnoe9tk5knj6DGT1O/LnLwAgsbUiAkCWZyG/fDmJQPzmO+MQ8j6xFttu/IGSQCrjzObzO1Q/pZjDsreRdoeWjh44Aq3ix1RDBSEE9SgHDrOejVNnHaslGM6DOisLhGRTdhQPQZe9p7RtJgbogYADiS655JJaEQTJVmJLccriMQof/vCHq9ATdBUCu+jM6bMgJcYwGfBFiMKWJQhReq2iG2mkU5noFgCzjNgkEvDL0KnSWFQ/y3ipCLI+fqTFiI5bFaAGzKnqYhs4rwAWjil9LwEgmSA7SmeyM5xDwIzfEQeQ48qxRH7LskBOMYdUltI9ZEc5tLKhHE5ty+K7hj8AbHKuhJH2/SbjKpHBYZWB9DvHNEsVVbbhFYEZp17FEKd91+gg/RdLASyfAAR5tc+KoIQc64cgjeMvS83+h8wFmZdBJ6f8hPRbMCRLruqQc89uAgtVc1hqgbeQ6wFOEkz5rk/8FmCf7LD3IYGQ7yWsZKSRAEY/BG0y7ILTNsDUfxUkAEXPxabjI9l6hHdc7zO+s6wIeCXQc+5Im6OW5wWRqULfRhLQ0j2AEYlFfEXfAF3iFx+kDM8ilZLADTqV79v6sJOI7SCjKleAEXSoylxVLBIBVhOIM8ieAxghUSBpQHbEFKpgBPazSH8cSDWLPXWGjim0nz8iANzw+wE+bAWwx3vJAvNoTyr2CYkL6EBjITECtGBT6ArtOS86wtzzewAm5l/cBGBJwsvSKr6P8XANPQdkweP8Ie/trYjwvPhKv8Vp+mHuop+AQTZ1tkrD9+5Ln7k3fdwSgJJdpXMlRdwXWCRmAbQCYcTgAeO8stv0nO/1wXuxpOSAsfBc+B7P09tAJnpYLBR5xffOcSSm951rEy/53mdzAvDxO/tgyZ0/BTFf/IJdtN2nMi2N4GCw7DeAMBHGGIIwVRgQ8xL+FnTadaIsOdccZssq7GLPEea0298H2syhh6xa80lQCS7F41wl9cr9KApotb8Lt1u93eV9T6F7ZQiAQpZ1EHROEQPASEDJlQHaoG9bDN4sSh/xAt7LZ/uSQNkXIddRyDFWxjPVDJsm99T3IQwloyR74Vk8U4iMOIY2xkib2l41QB1p+0lWh+PIsZpEnCYOS/55YhECAllX3ndyRppO68gvvSjbnXJwNoIjiNgWmV7AEBtiXyn6TwDEHiHl5/aYEjQgAYF9fIA+bIXfOZiuURLO7nOy2S+2THYyFacynTKlMsv6oKoVIOQc/QImWcYE/KHHHRIa9piy2abEhnsO5VdsmoyDAIWDvwkdPI0EHPwFAQ6yVIBPwL6TWfLH6Rf0eZWd1j8ACX9AIGI/Cfs9sCeuscwCcAQg8h6QFIAOWONVttq12gXanDhxooIzLTlHcGAJg1eBh6BRwKl9beuT65ONV3HkyO+ALsRvEWS4j4BW9ZMkmcpo4DTybAAnwJLzBbmCKM/R2sqRNkv4cZuBIJWLeNNSWct0JFCBLIJX/jIZOkgZnkXsrcoK46mPgu9ZxEcjqwJ0ut5ScuADvU432WibLAIh/AtUAFcEMKB3A2zMIjFa4rQAxUOPGZvA1rBrQGTPD3wm5/xf9yTr/Son/eAne2XLxFTOAxjxY4E3/HHt+g2AwjYBzQBMrnMenWTcASA+e5VEAZKwnXne1i/2nXHRNtulH7Fh5kVSX1JEbAbQ4SPRawBvMaBr2VP9Yact7wJWuS5/nqBtfaHT2nt7JpR5oU/ZfUCfZ9Fvc61KDB+xxVl2qB1HYgiv+u0a4+41pH338n2eDRAlkWTOFCrwKbwfaXdoaSAIE7RrVZW7DRVUY3IHwpCYMwK3q+R5CArBRxxeazwhw5SAtZUypQAdjjGnDAJMyKCqsq3WwvpeBRAQiYNNsWsXGOI88wAlpzA41P7ej7JnBPJPMDJ8lApnUTYuY73NZP71kxKE6ococUp9EaK0GMdQSjQ3TWSFIef8znNG/a6frXJvyffmzl4ssqaqvNImfpG96DvjQxAjwnFqx2+kgyfGmRPLaTAnPiM84HtBmtfwD17Cf/3vXec77TgHqQ4RnHNSUK4TaCJAEaeZ/kBkUh+04dzoaPdwHQpgmc/z+H9Zcs+DsA3RPXRtHJ9NEafMsSpx0oAAMrsyiHEK2WeVPUAi1Tohzluyv+yTz54VceToV5lNmWm/a0/mVLBnLIyJ35wHjMgGtkAj2WfJC4423soeFYIt/WOjYpeQa4FDHGDL3HaJ2FhVVgCxgyRzzRYAOzj+eNW4ShIBSvgNAhAZcnbIZzYCiAMkMp+CAjbF0glybq8WOkIQwt7wVeh+/gabSZdYpuB82XXBjsDSXhEtAXQARXjPARBS5exar3hHEOc8FUz6CSwCRvNntC9Q1V+gjuQYfrEsQjAriAIUsXtIwgwQxBZ6r6pJAJjKhZE2T3TXtgNBeLv1sVTM85XZOvJBR24DkWXgPTnl47OffdCjT+SZ7iQ35ExFDGBHO/SE5wMy8H8dwGt/oW5ZLrn33SLU2l4ggWPoWIKsA6dU6QDt2Jv89blXoBDbBcygw1J5AyACHPFLjBd+dC4QDGjFVtEv9JlnBoRb8iW5oRKIPnNt/CvPGZ7xPn6V6wHb8Yvxj7iYX5TPrX/i3/Ek7CX4JTvEe/Q331qyBCiuX0Bu7/lkbApAj5+lOoh86R+9S6emQsyzaydxuP7iBX2hP13HfrMTEn7iSKC6hJA+SgAg1+R5Y98d7um5zbFx8Or3jAueoqPpeCtS8NE6fsxIB09LA0EmvnXqCc9QDnIYF3FIKYM4prtErVKkMChhQg11JuSccVU7HF9ZVOteof+EjXD6u0frL6G3nDSO9KJKuiWGgLLTXoI8jhLlJ9PXKqpN0FDGwbhxGFUl6DOlRvksWhFEkWVDNo4h5dai3JsiJbMUI7AvBmIaCbSV2U+roGDE8QrD7b2MfSo0ONAyW7IlQxNHm1PBsT6KNLQDsykSyJFlukCwbANAJMvDkRGMcjI4tgy0wIycC8DpkvAVANFeLHQQfuOwcCDoF3IlgAQgHzt2rDorwFdl0HgLL9ismoPFqbG0R/Y+mUrOSP4+Fe+rPhQ4cmIEdrtIxsY44v8AFEPzTPQwx3ZRnTbS9hDARIJHpWkAr4MgDj3QjV4QTNAL+oKAPYJAOiGBIbBFQkmgbgkhvaDfgiX+AF9OoOUcFUOquvwmQLFJvCSTawHCkkkCCz6KIId9Dh8Da4A7qrq8apMu4QdJQKlcFvDok2DUBtf6BkzUX+fxjegVoFGWcJBDVT6WwfGVBC4JfvSL7OgDW0v3eCZ7YeSckTZL5mPb7an+pY9tX4EF5Ae/sm2HTX2b4LPxnUV+B+bTCf2YDGBv6a9NjoEAAF77xwAaxCjLEJ+BXUdDxX59spRKRSo/he9AnlWTkmeJBM8INPY98IfPwkfia6gmBESo1PQ7fx9JQqiQkUQWD/CZxbN0nXEwLiigEv4AwgBKxBA+S2y5FnAkSQJE1D+xCR0FpJH8kAgDGIXH9EHsYcmtGM9ya3NlLI2hI+fSf/w8cTad656eR3sqMulb99FfVV/AQmAZXsEnxiPt6rfn4RMmtnYtfZslu+6rb3w2Olc7+k8f0/NZ4i8Wz3jQv36XZDh58mTV/+wBeyLeiU840m7Q0kDQJgmDBZ3kVFFQgpNdIkJFGFMGT5CBPwAdQRQnirFRqmjpFwDA+ZwmiCqHidPFURP4U+CcnCiJZYjy4NzJDhPogEEUKIQ8xmYTlHEAgFG01ioLVpehPDPFC8AK+q6McpnSQwpVtlN/gIucSQZjk8Sx8OyCZ0ZgnhEX0OMJyr5PMiCUNsPIyOERZa8yv5Q+pU3xbsIoC/plmxmUPm2SfzZFADQbKQpOyKdnWEW2DpLwBLAvwVqymACaVP4x4jLkgiXy7fnoE+8ZZsCQPWJ8R/YFSwJI/MkZEHBxaASBKhXxlfeWX5h/DhNeUN2mbY6HvtBf+JOTQc9xiJxDZv2u7wJD/RuSOCHAK/3aNNEfnBwBqEzdpniGrTuoCga6Bh8s8k80eAjvuaYl/IdH7MNi/vGCV+1yyjmjIdlLwT8dzildlfgH+DT/gjY0rTKvxpB94sDrHyf/IEigAzgBrAB9yLB/XSKz9DWbRx+wE17JJbskgJFJFxDwsdgN86YqSxaevAoSVQrgfXImcSIQEJTQA4Am+lNls/vJNCc4BAgnEHOdwAg4zCfSluAMr8v2q3gWqDgEdw5zoG/0B94DRLF9fEIbp/Il+DJ4KvPlGcgOfQP4UdFkiYJrtl2/HyWiG7fZL2Av2A7kFS/ZjwVJekiO4H+JEPoqCcPD4iEyR1YWHVNyMMnX9J12PLNA30E2fLfss5Hz+IObSKjqj3miUwAMACz35N/QNUkqWWIFMFYFaTmoyidJb7GBGAp44ZW+AaZZOk0n8qUB9uY6iXc6AzAD6BBzGS9jTvfQWQGTY6PpXcum6S16UHLWmGiX7qJjzUXmzf1V5eI1dhKIz07SU/wyz+He4j7LE/VTnOL5xX+AJ2NNJ/Lb6FL9tcxXXKlS17jpm/57db73+o/EmObf9WyGZbX0vz6qZqXbjYV+syeSgvqqX55JW2yENtgFgBow37Oq0pRYYP8kvy1LG2l3aGkgiIC0ZV+QwU044xhN2+s4jQdNBJFQUbKQUmMloCIkMnUUhbHirGTcLOdSjioLoZxeoEFwARYEbwiiSCDe1p+aO46cygDI8qayZcaB4nMPxsw8cvKyJ8U8ylhy+ChwAUdIhdAyY0OpCp4RI6FNymtTpPqCggb66SdjEuMsQE75p0xnsiucD0G0AApvtORcY8iZlilgvCwjxFscePyGVG0AuIBKCcLwHN4DBnDeGdGATQyBezKMqosECj7LNDAuyH3xiH4JNBhPWQlzY444/QJBWWfPk6VAAiNAp2wC4BPPbQMxZJ6HHJyxt0eXZ9lmogsZbEEQR0OW3hwLqs2t31TiCO6yppxj5Dzf+938WqphHjkbHF2BvP3D8AGeBdb4nXPjHAYfSGS8ANoqYvAyfcYJsUwVCEk2AQX6ZF2/PirBxpv4h7PDaRiSOEQA1mXnDs8uQ2QTj+N7QakqSzw0FM+0/Vm2b+sQQIBsktN5RC/QQa5pSSAueMI3xkaWGShC99FFrczjE9nQdQFr7asqSTAwNJlXvM2Z5XwD/9hljjqdm+CDLubsqsTxnPQteVSph+eBHLLPQ82pdtq2jD3ZJVsy5I7Io8w0viUj5Fp23ff6KoGgHfaInWELzAdZ8gx4wlyTZXMlmDAm2qOHOPr8E7rDci3LrwA9kk2RCTaAnmir28g/20sXxefwaqz5J+4tMI0v6TXAjmvSlntrx8G2xa7qJ52uj65j3w9Snkb6quyYq02AA+sQe/SEJzyhgj78p8QvgnqynT01Bb/8M7yPd9hTVSP40rMdBj+5Z+67LfxMFwQIMi5Dx2jRI4iOkbSyEX4qcuk84A89w98F+PiNHgM+83nYJeOlWoUulwBDKmgsHaUn6Hc6G6DjevdRNSQe4+/oB38Gf2QFggolvhPfnt0T39BJ9Jjf6EPjg69UTMc350fxwckGQIaP5ZmAVHwLz6lPKo/FKmIcOhTAY98d9hVozqawL3Qc8AZve6XrXW/bEICY7yVu2Ag8LK40Jqo86Uz6XlueTVzGnvIvyQYAiO9oXLxKJIhPxQ/GR3uS8WRFmxLeZIUd8Lz6n73bRtoNWhoIQq1CaoV2XSJoMficEAw1b0nNNpGxEDxxivQfSkzAGRJgBueRMBNCJFgS1BMkTuUmDSinS6YSEGNMOYgUHmWzCfKM2ueEQswFoRSwyqRFDJqxpNg5uJQi44wg08sslWMsBDIJSjiQjAEltykytkAaYw3o47THwRUwK6eXSZUVALwAVgQ42Ryc0x7Sb4G9zAYlHDIm9pbiROMvBk3VAqVt078EbTLn7ocX3dMrA8F4W9bjs8MaX2XDqj3SP33i2JkHQIL5lAkBBDB2SFmq8ZRl8JoATQWKcxkb1SyqSraB8IK+GTvjLVPuGbeZGHm6gyPLWSXLnAFyLODhdDDUwF5G3nORDw6Bg/EHZjDkDHaWfdAHslF4JwEafpJ91yZHiazSaYJIzhHHhVPDQXENZ9qYqngUtMli2RwYYMJR0A+OD4dpSNKvRfRIn+gVNibBpPGcdnBsPC95dC8ArjHneNGbnL91qbWfdMQkeypIpkMicyGfBeZec502OIT0Ht3ROunO0X+/cWI5fOwU8p17THLqAensmHl3XoBkfCF7aa8DPBTwh/PJIc55yHV0g/u5Tx/s9tmzyD62ffDe965HftdvfQklKBmKPI+qS8EGmcLT0Y30haDCdypcBQqc+vRPUCJIwO+umfdXzIsQ3jMO5hWZR3MiGytjy3nnc9Dh+gx4Nx/uTW9w9h2qhZxn/PUXr2iXDLPXbBF/BICrMkgg4/s8G93iGvYGUMyWO9gxIFkL8ARkCukPO4ZXI7fhU88TECd87Hp9E/CY38yxvnt2gZFrAgRps5Wf9lU7+TzSsGRcM7bGma8gGDQ38efbg97EP87h/3pd9sh12pl0D9/nN/xLVsktgFSwS0YRfqPf2SfVDHwCQILvVWJYKkYPSBahw+AhYxr+7evMwyIym0QjigxuiiSazAHdxjehm8QAEpb0kNgC0KHa2zne81GNGYCPz0NX05XmFUlaAEvEXUBCdoV959fwrfkt9Il4jZ8ELKGL6FRVPd6rhGYr9EH7zqWDgVN8BOB3Yjo+mSX5fM8kGcQ27CF/vPVlnCN28Dz6qE/4F9/rr4ptMYZxt62I/pgTsuV+2hZvGgPXWVlCx7NHzvV82gZoGVf3FgOIiVznuejr2AA+vOv4hNonQ4Az8blnB2j5DhBGdthHtrJ9ppG2m5aWYBOdoBpTYD5KfwgS3HAuEeXHAWydiV0g2UrBP2cQUSiCc1UTDBLBCogB1CBcB0UUJEFHHCpzuQmiAAAJDC8QACiCBIbL3FMGOYg0wyNIZZgpxkWJU9sGDQI8hl8J5KZIcERZU7wJ2Clt6LmsAB7PM1lTy3nitPheYB+gkAwI4BkARqUF7bTLuVed4BmBSZ5NlQsAh2ODKGW8SPEL0GVyAQHkiqEQxFPg7mm8yRyeZAxkt32vH+ZU2wIcRiOVTTIYqt8AEc4BQnleQYUKIs8lm7JJkHMZiiPKqWKsjIF52XbiXHByHAIqMmC8PQ9eQAIwukWghFI1R4aASYIp70N4irOED/Gng4xpj5ziS78B8Tgs3gt6zWkATYEdnvAd5yjyjW8SEG6COGmOVQgIpmoF71oaZ/4d3refgRkcON95dkQulKwDUf22LrXB6yQie8rhOXSqvVr96Xs6Bm/Q58j8qOqSCVXZ4RlC5tAze3bgFiCMbnGN8+nqVleGyIsKVboI2Eyu+QB4UMWMMnW8qC2+gFd8iX9CeANwpryfnqEfAjB4JhVsnoWj3vbZPckpwNlYRUfqE6KvVFMuY1fmkWwmh55OsycFxx0QTy8KFvEPB5g9l8RJtWkIr9ArZNX+N4LLdcjY0qnmKUS+gHP8DU47IotkWNVPbMXpp59eAwFzhKfpbe2F8B6ZJ6eWKvBdBFYCEGNsngPSZA7pA1W1gjGBBDmXwHBvhK/0NePiPUBaX9kfQRfCg3RZ5rWVBXwfMEHVGvuGBHDsnmDJc4Tv+Rh4wfW+j24wF64dGiwc6eZkzPkb7IqkETkhA3gph88SGgBEvgI/yD9bLXo4H/DoFcjZtu0QkKdi2qF6jwzyfdyX/wgQQHgeoIhn8Lqg2pJI/griNwlyBcQA4cMgOpQc4F92fUg9tyrxL5NAILdDrVyYRYAIc8FfpnP6iVy+COCOTqKvW3Idfcm+hYyjOID+luCiT+gi1Td8ajrbmPObXWv5PXvveSW5ok+AOQAVCQEHArjzidlBy2tbcl/+tuS4e7DRqO8DALDYG7obv7OVEsGJfehcbfDn8D2bqFIKGOUcQCmgDMjkvTFAEgFkwji5lqySI+QVWEUm+HfAHbKkPWOi7+TIeKgKQuwSkExfnWsMQ/1nGml7aWkEh7OR7D4jTQlwEDZBlGCci10hTqxsK0VBAJUpUhQJwAgT5wRCa+lUG5hNIucKRIwzZxxxjjlH0Gi/cfwgxDL03k8D5jhostyIo8WJisO0DnG8CD1FBIDgSHLoOZ4JoEKLGjJK3VhSlDLN7kGJccAFtYsSo5WNdRFeDZCZfg9N5ELb5pii9B4fc4hlozgaeIKTriKDIjVvnGxGqQV8XK89fNKXs4ArHGrXUu7GyDPZrwIPcow4Mtql4FUKuSenmVGjwBkAQRiegv7LejB82jVW5kwmxkbV+A2oKZjUloAAjwMD8Lv2BCj6xnhb382geIYhKXNHJtwDrwDCfD+JjD/nhTMFOEPeCywEQgI3z06/bYovViXgA3ki76oALOsUGJNz/Y1McWw9m/P81gZcfjMH3pN9upUeSdCoDc/tSEDmcJ5X1+BnQBO+4pzgY+MuCAOOCDKjT5yjLQ7LthE5BGYIXi3hMf/4wxil/z47jCf94bcQoACYYTy0QbbQKnzjmlkEBBFAu6f546gJiCzn9Go+gDtkgIOnP74X2AB5ySLnmY4BagjUyIm555DSL0AtepaDpy0APrmOHfGcxoVOARQBHpzD2VUJRseTdeeHh/rPRR/QJfa04rS6nlNJzwvMvCfL9AuHm66howSM9BJexmfuw8Fm6/TF9fiQcz7N7i1DdCEwhD7EJ2wk8MK85vnwQgKBlsJLKpaMK4DO2NiTzLiSEdevwiPuF1vqM3/AnAs09I9+NqfAQUGEZ1CRaRwlfzjo/BL8ZFzNhTmVEODPsQX0hnPsQ8fWAP3wiufFT2RGNtl3Ai9VuuYFj7FlIQGLZIhEgft4Xrzj3gBH16owpYuAeIIpvKcfSfz5zdhbgqA9vC3LrjrAOAsGVZhJOHl+CRb3IbP6FBsvEJKUcZ7KgJGGJXJt7kLmmQ7yPZvS6lMUOcJfbEt+n0aTZEVbriMPfX+SbPjdawg/sF+uwctsJnIOvs+5+qWaggyzs6rZ8RhQmHzxrciX85eV4VWJT5UxIrcBSA+T2Hm62DizP2xLO96boMzZNJqkj0Ptte3cTWqzH6/0z0nyAmlr0n19137f55e0mXMm8dOkAoj0jb8N3KTP6FPgFaCSHk1s3l7f9nnWOLbX4DNHn5yT89Jvtm6k3aalURZKKQxMmXMShyJth/kYCQrZ6y4Rx0PAjSCp0OkW7OFcCkgJsTX904iyFWyovuCUQn+tJSV0AlhGigNEEQjGBAsc6FmCjlI9YKz1JUZmFaIIEGUAiGAoBQkO4+B7YJeAIef1FR5KOyFov++g9JxMxNGEtC+bfZANtFQBcWaVeQLE0KS+tIT38PeyPJjnoTATYONrQTenFkAmIOKsAm84TXhdgMPwt6SP8+bIOcYFup9De+5rSQ80H8IPTBAseCYyLPASJODPgIiMiko1B+JEAd5kLwSiSkJlHQTHAk0OgUyyZUfGmXPAYaEbBJMBO4cGBDwznpBp9jxkgtzlMO858plMqZbQv5DAB+gl6JAxxCPa7vPkYZLMOvCOA4g/LPdL5QZ5F0iTFToBr5gfJPg07w66CCBHVwj0LB8xb+ZcYB7QD/BhTpFxchgPr4I2PM3xF5z7XiUHkAJfGDt8IADWRzwAiAXkZs+pw6TMKfnz7Jx6cy9AVSUHKPEeWKICx/tUybUkmDDWztEmp8yYrMI39PEs/UK/kx0ABcAJvxp7/QKAyHoLzFXY4AO8Yk5kAMme92TefABwBdaynPhGX7OvGJ0og08vaKMNsHxHDwiaOJzkGTjpnmQe8GGuZxG+5JC6DwADL+dPE/CItmUUAT3mR59UQJHbY8eO1eBfkEmG6SG6B6+RCzprqOCIHaML41AbBzyvffyt/3hd0sP4G+NkWVVBAK7MFX1MnvRZH82dZSjr6BbXhuhZcw+AN14AbQG4PvE5VB6zdRJEQG5yz67qA9CM3LM7bA57gYc8i4DX3LK77Da9b26NMT7VjudjX/gc5Egb+C3PhV8lH1wLuBFM+x3fqbrwO32FJ1UqqbbCU/qVJA/b5P4OAD39DHQEWgOBPKMKVfoKqGReVKexdQ5zhPTZffg6B0V4h9zSv3h7Hnk2OjcBVsh3nq8FoYcg7dL3/futQuac/cBXZJifw97iE7LLR3W0tpg+YjPIBTmedTivf7DhXrVnXvM8DuPNF4gf6qC76DDPG/+Yz0AeUp0fwpt0EL+CLHgegCffGrhqyU4rh5smcu5A6/jqQxIdbKzJFnk177tCQ87dom3NO2/ZPtH3ScrgZ/aaP0JeDpIOUg5G2izxQJ/71beLEQeAI0b5UqYqNFKuti5haMaTA+UegmROpkzarhCniuFjjDhPSsnbIFgGj8PmN06RMZxEnpljyQBxQr2qJgEguYYx5SzJrHKggES+126boekTp4zjxLmTYePIzQOPZpEsIp4Q9HN+lcvL6nIOOHgyvcAr8yiI5axx6PokIOKMMi4cPRUn2kGyi5zefsnnPOIACH4EwtrlvMv4CDKyTnwWeTZgg77gd33nCCxakcRYmhdON6eCwyyYMBacaDwimyL4wBecFdU4HNkQWZDtNL4ca8+BOIcB28yhMdY3AI7sr2BRJlrgiEdkd/GQPuFRoICMrWfSPzzJSbMG2Xxy4PMvLwAA8+lcWQnBpfHjdOEdji+njtOl/9rWJ865wKTvbE0jTpd7yTx7b8y0Pw1EIB+CRBk7QWnfiWwPzqOxENRzqMiUeRQMpf8yLYJVTqz7r0ICMMGKeTdXPuO7zNsqpE/G3CsdKUDWdwGosSInnAIOmkBfsC74y5wIBulSgZjxJf++89wcXuQzhw6/IdUinAtOKPnjcANOEhD6jTNOlugbJcx4EF8ba066QM3c4y3gN/4civTTMiOyRH7w+yLEmSdfnp38kTm6EM/T09575sw/PvGbsaFn6TDz4Dp8gqdUOBh7OnsZvhFEAWrNrWAQvwve4/gjYJP7CobpIvNOr7mnZQ7mNSCdMdE/juLJEogKzlTt0Rtk1VIHwJe5xUP4VFt4yj1U19BPriO7AVe0TYcKkK666qraB7xgrMw5fgA+4kW6G2+YE7rAPZDxpsdkLcktuRags1nOE/Ar1de2cdQnYyqgB7R5pXMAQuQZkMAGkgHgSztmyPyk3+YVEIFf5gXmbJAxwbPmB2+zue5jrgSPXgHowB36kowDt3wm6w56kgyYE8/jO9W45FTfFiXPrc/m2D2NUQh4om/GH2BFTtlbc+mZzTv74NBH485Gmzf9YSvwNrvkXDaGnncvskqPaIufYVm5cSE7dC558BxspAok7bfErukfIEPb7s1PxFtsPTmhS4BKAW30zbl4gl7GQz57xgQd9Aw95lz98tz6zzcgO84nA8ba9e4PrDRn7r8qCLco4VE+LP3LJpkb/YgcTCI6DIhLltjikI27yYDnm+bT4TN2m3723IsQnU126GZ+9rpE9ugKOgM/mC98ggfMt/f4TP/wl+eZdTjPq/kyn643hjl8b5wk1cgEXsan7UGn5PA5/pNr8WV4z3d93YHwpLGhS80BXU83kgt6awgQbRFir9yLreW3AVijlzdJ5C3AU19mVKOKI4yPsTenVgFsC1B11Ml8sOv0GruKR5MwH2mkVYmFXfgowt8Vp62+L8apKwasK0a96I31qQR8XVH0te1iDLrXvva1XXF0b3L/bT8e+tCHdsUYdkVYu+JY7z3Z16gEXvW8H/uxH+tKkLb37c2pBNK1neLkdsW56P7Fv/gXXTF63TOf+cyuODf12qIIumKYuhLod8VR7S644IKuGIy9Fm5On//857tLLrmk3t88FuVdx7nt/7JHcWK6Elh2xdDuf1ccze75z39+7Sf6+Z//+fo9vjGnxibn5vBs2jnzzDO7Yuj2v/+BH/iB7h//439c21mWiuNfx1k7xRHpzjnnnK4EGvttzztK4FP7WxyH+vnSSy/tSvC41/p8KgFxfS5jXpzr7v/8n/9Tvy/Kuzt+/Hh33/vet/J7CRgqXzz5yU/uPvCBD9RzQsXR60pw0hVHuivB0d63XZ1/z/ayl72se8xjHtOVAKG7/vrruxKkdldffXX9XAKIrjjAXQkQuhe+8IXdG9/4xnpuCdq6EsB2d7/73bsSvNX2XvKSl1RZK4FKbaME8V0JJrsSpHaPfOQjK98hPPSIRzyiK453V5yx7hnPeEZXAq6uOEvdpz71qa44TLXPns28e7ZFqTg8lZeLw1Xn67LLLqsy1J+XHC960Yu6EhR2xdm72W94qARDNzlKcNGVIKTyvmvOOuusym+5xjhfc8013U//9E/fpK1lDvNhnN3Hc7zmNa+pz7UuafP+979/7S/eKQFuV4Lh7q53vWt3+umndyVA7S6//PKuBJ51LorD25Xgtx7/6B/9o/15+PCHP1zbuMc97lH5pQRz3cc+9rGuBPZdCX67t771rd0//af/tOr0d73rXfUzXvOb8SLXJWCpesl98TY+R/jTOSWA7J797Gd3JRDqPvShD3VvfvObu/e85z31nKHIvR7/+MfXecbHk+Zi0qFP+mOufTZO2jFGZODFL35xd/HFF3cl2O3OPvvsejzqUY+q3+O13/3d3+0e/OAH36RNskbX0S/t9/MOetA4lkCnfibj0REhc1qC8K4ELlUXIXLpfLqRfONl+ldfn/Oc51S9YF7Z04c//OHdK17xiqoT6LMSMNY2yLPn0ha9UwLVeu5HP/rRm9nzN73pTd0d73jH7oorrqif2R1jQGexd9pxL/PwkY98pPLplVdeeRN9hce0YfwQ/iVn9AfC3/e73/3qs3ouOkt7xr2lL3zhC7V9z++53/3ud+/9clP60pe+1P3SL/1SPc+zleCl2lOfZx30Wgm26nv64p73vGfVyf15mUd04C/+4i/We6dtsjhLn0066OQSTNe+nH/++Xutj7QIsWN0Gb+IXdo00fMvf/nL61yxkT/zMz/T/fk//+erTZnlI1911VX1mrvd7W5733yVyLT57/sELZWAvDv33HO7Zz3rWXvfzKfHPvaxtX90+ibIOPAT2A0+CD3AT/QcdMe8owS59ZUvQt75S+3Bvml3Wbv6Z3/2Z92NN97YffKTn9z3TecRv7v1bW93u9tVfdnK6CYPOpsv5j1d9Cd/8id7PRuejI8DGfdPfOITNxsnY69P+nOHO9yh2py2v+MxHuOxe8fSS8Nkk5LhlyFSKbFMhmsWyXooy0ayUsWA1OzrLpEMkAwD1HZSpkFWwRjKiMoCTyPnyGrJ8Mu0yPYlS6uyw6Z2Mo0yTapDtOvexTjutXBzkjVPlU1xPOo1+rko9c/VB5lZm/7ZtwTJsMgO2CtG+0imC5VgvGaJij2pn5HsojX8Mj32tpCtyrIEWVx7Di1bCRSSaZeVQ/ouY+i5FyXZtuLM7M/TMmOFPKc2yIf7qvpRIWb+7N1TAs6K6ONxFRPOlzlryWfZduMscxhScSPDn2yqNmRZtSEz41VlmqohlUEysrJLKj9UQugPHsxY4yGfc21+c38ZabKI8Ji+yH7L/OEn95ahdX/L93yHT7WV9jdBdIQMbHSE+VGhaH2/pTPHjx+vmVn86PCdJRSWPsja4jv7pxgfZGxUYMge2oBvm0glgCWiqiNk6pPhlg3y3m/ZyA+/GRdyo4LDvjLORTK22rAnTORBplE1iuotS01UftBd+M5nGVS/kUXL52Ts83ei5tv1yD0seXSoLqGz6AP3kbndBJlzPLko4XPyrFJDRhO/2O/IGDksT7IZrT1FLMvN4XvZbVVyNkpUoRP9LpuvOkeFpyW8y9A8nUJuVf/IgFu65r6y+fSocVXVqSpIpY1qCTLILiPPSpaRV/2N/iPXxcmvVSE2zLT5qmoVlZdkIzob6aPropu8as+9liH3ZwPyHq/qAxllQ+gLfOLZkPbbuaVLyLxqFP12viqjIclzZcz0UdUJvUmfLUPGSPaeLoq/RGerEiIzI22ezJlKJhVLfKdN0wc/+MFaLYFnVKlaWkoH8kH4atNIxQvdqbqQbQqpjOHfRc8glWrsVIitnbQsJDxMvvgN2g6xbapfs18kW6+KOPa/tdv8SW3TOYsS31VFj3FQLWLsVY6kOmfewdZ4pfOMAfvTHnwN7brPMkSP0R3GO77pPFKFyZ6xiUhlkGpfdoPtTQXXPD2+Kmm3nf8hSXW4mICe5TP4AxX7xfGnVIvzHVQ/tYSX+KxI9WZ4aKSRRtpdWlrDcAhbJdo6m+uStikXRDlx2LW/SxTnmDEViPf77/kEUgysYGQacSQ5zZZx2O1e+TvFrTTeeFPQDDfDqNRaUJPgexpZKqJcHmnbdYsaGQbJfRlgS40s/+Hc2LQWsIEEqxxfgYl+If1JUGE+3d+1Ak8gBiDRPhWAJI4UR1/w6HkdglwGf1keA+BYUiQocj1nnpM2Cyjrk3uav1ljOotc71qH98bEWAksAQ6W0RgDY8pBEShYNmeeW7J8Bz/Yu0QQL9gU+ANjgBacNoATMk940HNql6PCEc1+J8ZfYMLw61PGNX3N5/TbffEI0ElwbANS35lrYJ/ARqAqSLUxqWVBeFw7+pX2NkHAM2Xx5ABxSpR7C+iBIPbgAibiR4eNTi1dETzjMaAz5xRokf26gIdkTgC6KfACGRvl/JmHeSRo9nwtkKr/Ag1OtiMBJ6BPAIS3LLnBW57HdXSsNoA30bXkw3vz6tW9EP3gs2v9JvgOUM8ZB4z4HHCBPsMz2sfrrnEIZrS1CXK/ZWwE/SI4wjN0IABawGKMjJ/AwzMJzHIIHHxvHMgXmQO64XdLidyfHrT0CE+idQMDcwWABWCaR3JvrgUhnoFMWpYEGLr73e9ex4Eu9UyRB3qAU28OfS+AJC+I/aAz6CPv6VkAmLYBQW2SIrzKniHgss/mls3x/PobXel89+7ztWtifwRUdLNzAOTkEBhlyUZAOnwTANqeZAA7Nge/Wt7msFeCZQr9e61DmTvPwo6sGojhKUvGABECY3wn4DZPvhtpsxRdR37w6qaJnJFFf0dNPzrYXzKF96cR2aRbyU27bN73ZIBewofsvuQREN7STESOLBsCSuCtEB5myyzVl3wCKFseTi71h4zxQ13Lz9IugNurJAK5O3HiRP3N94Bufpo+Lkv6Yi6WPTYFgCyjm/WDvyBJKWHkM58HACcBAHw3z/TPujp/ErE5GYdldNy0c/kGwB6xAJ7k19G/7iFxBsAEGrJj/NB+O5YgxQ5IUvOvRhpppN2mpTUthUEZhiiqoUjbbcAQh32XiDGI4uZ0t9kb5HeHADCZ20kUB1tQmoNyZryNETAuAVzaFPzPAjpkdTgOSPuciQAI84hBECDKhAABBEscC44EhwW4Iyst2E4giQQiuQfDYu8ZAIXAinMseDp58mQ1PjJHKhBkpTkuDLC2VzGyxkv2DBkroAmDt+jzhlpDvCxx4jyPKgz9F+TYY0KAB8gRwKg0MB4cSOcIlGJoQwAJG7kaS2COvQMEKQAi8wAcVL0hoNVfwSkjLYh1nawP8M5cOQ/o4TybgyawBwxY/27u/CYTJgDGa55B24JdjgMASOBmrl3DqQA0AfMEPq4TLKsY2hQAgIwjfjYu5sjzqtjQV4Gke5OPHL7DT33CG8bSK8I3AmQgSqoThia6TVCfjNyixEnH25xyfK1CBwgUMISMk2sOmnHAJyH8xZEXVAhG29/WIfKJt+w/o0JjWRlblTxPAptFifPr2TNeqwY2xlxARhbwCLBbhRnAgkxNc8SXIXytTfpRP4Fr+BdfugdAxlzK0nLQ7WUh4GVbkD4ECBeQ6jf9YZNmG6CyJeyTihx6mP5l253XEn0gcHSO+wgQBT/AdcTmuFcAIffX33YMyKc2gPGyzQAcNsg4smtAEzKKf9kCICO9KZjVV/oFXxsT7dN5bBF9ZfPztoJpHdLn9BtvGdNVeCREt9tI2t50iPyq4KB76WJzM9JmCB+zAX1+3hSRMfZctQ0iD6on6Gn8PY3IKHmSnKBH8TzCh3wIPrC9DulXBISQFFKp49nIJ10eEDrEP7NvF/4lVxKKZJW+AKjyT1X3kmfn2E9LFYg+80FUjbL5bBVfhe5oAeJThegpPhCgnJ+LjCGAzG9kmW/R6ruhiK6LrVqGj+lJtgg/hfSPbjXH9DC+Yw/5xWyoz/wpPii9xCds+db19qZhP/ErHx4vjjTSSLtNS0e4lEHrGFFOQxlaSrVVPICDoRy8gyKGO8Em5cpZbymZUgZ5llF1jnEFlgjqZJ8FuqpcOJOCPEbCQTFT/F6nBUXu637a1T8HB9p1i5IqC4EnB1ym2r2RjSKV9gOI+sT5T2DoXoIJS0o4ICpVkpni9Auq/LOVoJwDHVqWv9yPUxMjaAwZ8lUBnVXJHMly29zSeAt0ZLVV0FjWoRIFeIacI+umny3QGnKepXgqW84888xaUSQbhSxBkMlTUs2AqxQwhp7XchUZQTzEkeHYua8xke0TUCGlz74XYOqrINdmjPhZ9QNeMfcqbp73vOfVa8irKiHPaDNVWTO/CUZlvN2zncehiRPDweWo4hHPOwsInUXmg2OX8eDgqNBSdWA+ApANRQJ4VR70wzKBJicdbwuO8RNeUEafgFJ1B4edcwqg6PO8sQIsCOhXHas+0TuqSPCvMVsncF6GohdmZdv7RHcae7rL9ev0VZCJ98kfPudEkx1VZ+uSvpFFYKoleUADY0xO6Qp6QHWeJaZkkK0EvrKfZBvhCdUEeACYTE9b5kDPGjNVYwBfPEFu6QzAkN9TXYa0J8gF+KpAwn/64Fr6QaBLRgBV7ul837fyQidoA3/QDfhPhZNljkBrQS7QWsDrumycjbcE1rLV9B0AGt8LWvA3fQS4HSpANe7hK69sUz6vSir5LMcBmiNZeTZQZSibPtLRIDyPx80pfwvgJ3BOZeY04rORHQkalUFkAbBDl5BnlT7kgp4H4rLFltBLBgBMJTDIss35Q2Ra0oY9AwZZ9sNe03dkhx/I/+KPSUJpLwCW38gTPmVHJJ7Ivdc+2HQqkUQeH4efhYwxG06+s3RsaDIP0W2tbppHrgHwS7y2xPaZf2A8P5m/yRZI4gG52BsAkmdTLYsHEZ7wfZYY8tdVoW3bEvqRRhppeVo6MmagglAjCsIxBHEmWweUceT07RLpM4cACQwY7bbEUsDAcQaK+H4acd61xRkGvBw7dqxWyFC+jLcgTkWEgIZid09GYloFFcAlIBFHW+WEbOe8tfMxPBQ+owEsSKUN4ogLSLQ3idx3GpgnYFBVIrvFYAEmhlhzrL30UaaGg6VSZV2HflnCz8ZX5iQBueARQAIMEsS3BGizrGma0wiYEXgCfTiFIXziPglaPHMbYLiPa/CS+xt3wIasTkrmXSPw5CxqA4hF9jyDawSZAjhgUEuue9jDHlaD0TYA1h+yrL1NkX62c7pu0GZelN9zcpBqHcCZ78iy6oWhKH3HF8sATLJ0QDp80gd5kO/oGvolY8H5j/6hKyxJ5NClIqivv6fp81bvtwSMA2hxhgHE0X/TSJB0WCSQoTdR5mBdAoLTzcaebhZAAW8WoVn3x88q+VQPsgGAGvcyvgBef3lvzIE49Ik+AIGV95M7waHABahCFl0DTAbi4AG6O0kGPE6/q+hStZgAAAmABJJAerqUTRM8ChrYAwCzgJQOAM5oiy6j90J0jetVH+Bdz8Sm0TOW0tirS9XM8ePHK1ApqeAzXQ6Mzf5Ugmr3BITpozZUC3k/jW+XIYG3viLzyV5PkrNlybhlaQmbrcKC/T1MWRhpc0QHqA5iM8gkGzqN8C3dSl4Bu/axs/wI7+EVQJDrY3sBP5ZyAm35Vipw8W1rR2LfgT3kCRCs8iOVK/xESUW6hG8EwMWfruNbuq+KP8ArfwFY6xr+3KlM2SsvfpOxohsRHT0UxS4Y77YiKAmfeYQfnE/HxO8372IOCQEgD1DIfPM3JWbpa3pVpRnAEZiU+2kLeJ2YRdU5XTzSSCPtPi3t4TA2rVGDJjMaQxDnlTKKEuSA5f2ukP4HzBKACSDbrDPFK8Cm4CnpaeTZGQBlwjbxVK4pm2r8KWHXC/Z8Nv6COgp/mqGG/qcyx/0ZCuDAtAqiEOPBEaf0ZaQ5FpxX/ePA5+9qpxHHI3NofgXZghcblFqr7NXfzPve2CwTFE8i4y3IyfIqjoxD1j6B70HSJB4W4OGRvnPoe2MgWJhEvgciOlqAxT3a+3j1OeQ+ronz4vecM+2a9jfk3vrmaMk52sdP+h/qX78Muc5ckZt5c+bcHJ6xfYZlybUCWFUKnF+kgkTQhudXfZ5pxMkCvgEnyAG5EKjLxiH7LanOOFaCXdUDAgI6gUNOljlqgAHVWJxTAIcx0K7AmH6xZ5cgFAigikhVh724AFxkBbCsEgogIFBHntOyNQG99gUSstQqMpxr/4h2XlTeAV7ZAkvqnE83ACR8b4mC9oES9A0ZB5h4VplmekjWGhggK+2aVmdOInO16lwPARi0ZLxl47OM0LypZFGJNwkIDR/pB2BuGo87D1CCJ42nVw48olcBOpbRCkDoT/KtogBo61rnCEQBxYjdoAcBQEBhgR6ZdY5xx2sCzFaOkXaAQYBewS1gWZDqPEGEJS0CylTr6It+tEGLvqkAAu5oA08mCaGKAo8LdFXNALw9t7ETgAKgJSLcE++4Z8bBswGw5oGPi5J+tsmnSfO3KuHpBHXGXAa+r083Qcvy+9DycaoRvQy0pSfJLb6fRWSVPqfPAA1sAl1Mz7M7gm/2l5wgPEnmgEDuFX3SknMApuTJ/n10BN8NkVt8SEeRJ7KG2Dz8j0/xgM/6gnx27qR7nUpkHoBqdGX0m3lgs9fxPfpkvAH0fG82QtvmzX0sDbe0L3bDa/RKiE8mFsFDSXwgvGQOtWljcvafztemWIMvYZ4BQQCh2AIxiOW8+E0CAFDJzx5ppJF2n5bWXAKMNtNHocxz2hclSpbxiSOi7aFApoMizrYjRoIh5ezFgHIyKVeAjSBzGrneIWsjAyuokmVi2GV4OdoyPpSyjBDnWEYpAWyfZC6yFMQ4Myz5h4BZxl0AAOgBRCkfZnQ48Jx5gQ4nZ9b1+sNRl2XONQ5OioBb0DKtz8sSI+WZssZe4KAyhlFTcTQ6uLtB5gl/4v9FAzE8SDfN4sVFiAMlwFZdEQKg2BiSPhqK8nwCALyJZ+kE8i5zy2GTgcO79iMQGCj159RZbmBpDbDGK6eMI2cpgvHizJNx5d/6TcbJrzZU7nD0BAHKwcmL5+NYAnAAMvSEShSOnvMtS7CJKcCKM9jfW8y46DuHWPm4Cg39trxOH4FOwKL8Wxs5dS/vgVL6bqmj/ngGwJFnmkX00CrVFJ49PIXPhtIJgAkgHKLXVUnZG8b9+uSebIAM/CQnvk/0mMAvwEnI90AX3ycI8WzmHpEFn9MHn53LZrh/e43+sx9x/PukDc/Hzrhv5Czt517tPXNOyGf2T1VbW/nre5Wgkg367nOu9dk922fXtiNzR2Zz3boEUPJ8xkZ7QLCM0zr07ne/u/I5YruBW74jC0MRmaRH6JCWpzwHvUG2AcEqHYHK7k1GyWArS84H1NIt9MRBk77Tf20AG6LLLI+dl8A6LNI/+s7ySXOs4jnyOI3wl2emP/l0KmzpxvgxqXZr58h737lukv6gVwT4QF8VRObZMiYJMv4oOWd/+O7R5drMPfCA+zoHARQ8xxCysOtEd6nyaueVzTRGQxLQnn+Np8wDnccHYF/f9KY31YQJ+67Kkk/QJ8k5fBAZNneAJAAPnmHz6QHxCllje+laNgVPiDf45nhElZrEEcJXnj17VI000ki7TUtrdQqAcxSiJCibIUjbMnxRLhTYkMHXQRBFGkfbAURps37GzmeKeFZFkHNkWGVtBXGyzDKIMuuyiZB7oBCAxatyTyW+rplEnIwAQQwCw5JxnhYMcfxl7FVEBP0HOskuKe1fpDTUfSwFYKxsfCqDLRuc8vuhiBEWfDKSDCeSwebU2/RwpN0iwZ3grw0Y+4Rvw7te6aFpvLwM4etWjrQLmIj8DEGRQSCPJT7AUnwqSAbOqKwRUAALbJwuuJa9A8YkeAMU0TWqfgCqAjxyQK71GbBCNwB1VKxo0/WyzmRQlo9c2n9GdY57eBWEcRCBwCoxBF3KyFUlqSRx/3YsgN30HrDCnhQcVNVDqj8EpYAR+gK4Zo8aAY5zzK+MefaxUJVCtwiQ6btZRJ85lqWWZ4zTUI6s8Uk1pkSJLDtHeho/crA51/h80WSHtthbY78on+uTgL9N1nhvTicFkNtOxsozhc+HJrwsMDIv2men1g1+Bd+ATjyuXXsrCbZUeKkaGeo5BHkABEtVWqAWASbZRoEj4JdO0C+ABYC4zwt0C92Qf5k7SOIX6Scgqk90GkCNLtxGAqDRk3SnBB4fkC7Gt+QwvklLfjf+AVvslaW6MqC9SkPX07vIeYJ4PiJ/0rXaaCn7vgB3VXNaPirQt4ecNgGewFfX+Q4AhEf42/qA57UbYCi6Z1G9c1TJeJFZoEg75sYyFaFDEXCGDTHfbDN7J4FCZr2Sc1W7tlSQPOoT0N386S9yvfbwIYAJ+G+JuDhLFab7SSKJKVRiqkDDB/wEvKwt4CAgm1+NTnV+GGmko0Brw/uUylAOZYAghgrJ/GgfbcLp2wQJ7jh7FDelmdLakMA2ZewU7zRFStHKKNsQUCUOB0OpKIPjeqi8fXlUBwnsGHygU8p8+8RJjBOifwCdecRZVAng3sg+EJaGyCxpY1HSX5U507LNQ5CKAwFzAlTjYalB/uVhpN0hDhaeARCkHH4SOS/OKf3AaRlCT8iaA19DnCMAjdehiH4gD8AZcgksAZAAFByqeehCSy+BQfZkMSZ0LeeffuCQceIFTuSSQ+j5tWdsAEzAYc4e+eCoAoyAXKrx6CoBqQ1BATcqoQRYACXB8LFjx+r39IvvgE+WPNgLpq0KpXO0K/MMkAbwyITTMfos8PW9/umXsfVs+ib7zekEIrm/ZaIA6Ba4mESADDptWTI+LY8MwS9IkC848LwCfPMlazwN5Ine7/dnFgnuBYN4ZlEHXLAAhBDkIc48fhCsZjP9XSL8LigR1G6CZNHxb2SdDV+HBHGWPKYaKJt2C7ZCQwVTdANdAMjtg1f8EPcl73QNgIetdK7P/T7wLwC3rZwfFAHHjx8/PhEIsmExgGpexeBhEL3GZwK2Wz4JrLGc32egjH/t0v8+kWsATHwXelPCD/GJgUr0iOvJrmoQPhm9zEa6rl+5JeCXdLPsFiiUJcP4wmc2QvKBLQEU2dvNH1ngIQATPcH3DqDo/q4JMHSqEv3jTxGMa8ZG4kjl1aQ/S1mH7AHlcB92k80j33wH1TgqZ1UC4Z1JSWV22XWqdPEDXpSAkXyRPNJnPgjetPek7/EIuccTnpEv4lyxGJJAAkJJYow00khHg9auCBoaCKK80j7n1d4WFNZQztKmSdBm4zWOl2CGI9iSAC5LCAQynLBJJDiglKH6xsMrpzTBLrAsh+9y+I3yNycMSMaN8U85taBLhUA/AMlnbcrgyzzI6MskAJwED56vf908cn6OTRBjyDgLkjw751X1kYxn/pVrpN0ivMLhCSg8iegKgQ15wufmfl09QWY568BXRKY4P5ZmDpkd167n48DrM8fO0ikybv8BII9gNLoCgOwzuXbQBzZpFwgIEIAsQGNtAWm1D5wAHnPkOLCCXOOZMaIfALRAGSQA8Bt55yBqAwFUVfWpKLAxsIqCBC0hY+/QJh1HZ6ncoMMCOru/frMZ+ph505Zn0zfjP2/ekevcb1nSfgvODKGTAGOqJpGKJtlWjvU8MGtZAsbZzNnSvMzNPNIvAUACReMm+MffgoNdI7wPCCMvmyB/rWy/LjYEfwmwVuGzkLZk68mUjVgBhDb2Hspnaonc0BPaJqs2lQ+YQtYArpI5eJ6eIWPkcxLATa8Ad4HHeEefLXWyNHQaGOBfioAPKoxafjNXWQ6uygXxRegkOsr+ZuQFYIKA0cAgwHiWoyC/Ay/5JILXEMCbjyhplWTXYZBn8tzGlYzaE03FhjnwHF4nLeEBHtOZdCMyJ4JyyQdBPuAesMRfVKHNDwO0+948SQ4aD38JHlKhiddUdrr2hS98Ya36cI326Wntq8JUda5NiUk21e8OvMQmIPqaneCjn4pEplTbSczwi2NDyBP7S0/g72VJxS0bffnll9fXlsgNWXCv6Pvcl1xFh5hLeh5A2hLZxYtsBvkin3SACmDzKQGEn/j2AGq+Ml7Eh8BH1wKE2r2AJG/aPyIZaaSRdp+WBoIoh9Zx4OwP5dRwUBjEZKE4rCoCLH/YBdJ/hpdBBQRR0H1n27PFuHJa2syWgIiz44DAQ/JlfoLGo4BH2uaQcawsIZHREaAlU+47mwRyQBEgSADGWWT4OXl9YlwYD5khjgBAKw4dw+E6zoHztoU4hZxea6c57AJYlVTGkBFT1rpqsJdgfYhgsSXzbj62aRy3jYyN+ZwVhHFM8STHxXn4e50x1QanSUBBbsw9EEilGUe7D+quQ+5F3skZOeaUqY5RRSLDaOkQ4CmVHBxNfXK+6+gYOsC/zACO8LnKDwGHoM/SKvIPkLHhJMAsGV78h7eNG92S5yIz+kW/czj1K99Z5gUE9lnghn9DAA/t6p/DHLiW3GRpEnKtI1UW7pH+xMF1PXsybx61vYpcmtPc33O5/6pkDCzjo3uNoyoPoJdqrk0sXVENIMBUmZU5E1gCGlQjTLLDxtb3nhuZd8/v+4wxm2FZrbZjj8wp+2s+kNfYIdfJLHtOwYpxDOkPQFOQnzntk3bYKgFVAB19ZGsE/8AB/NsCac4T7JBDwfHQOhlpE9AAaGLn3J88rRL8GhO6ROYcn5BrVarA2k0ta9JPvoWEiLl0qAgDqngWttLzsOVk3PO6hk7pEx7TjnkEjNvriz8C9DR37dziDb4CIEI1pX9643+YJ88KXPPc7i9Bo116AZ/QUcabzn3Vq15V9QP/BY/wnei1kM9+o0/oQ/pRdZhx5ndJXmmzD1IfFFlqo4pS0E0XqNgGxmQvR+CNSqs+qaQECKjwCQnEgUjOV6Gm2gQI4R7alCD1np+pAtHRAnTm1Z6MbApwBzCkmlNfLO+1tQAdYh78SYFzLaWnH4wxG6Qa1NJipNpcZZu2+uS+5kb1CrDa3JgjfIEHctA5qx7actBJ5p2ekujrH5ZBsZmqsfjGOegVr3hQNSEexquLEL10/PjxCjgC1T0bmTFvAFLjyA6s4msaTzGVfns13uw5Mqaxs3SucYg9BtgA8pLE8czsv/0GYxsANvhQ0te5Kn0kdbxHEjN4FJjIb1YFHDthvlSeWSLqPRIz0PtZajbSSCMdDVoaCKL0W0PLiRwKCEKCE8aNUuS8cCSmVc1sG8WxBqZQ0MaKcWqDGk44JY6MYwsEcdI4Mhz7OOY2apWFixPO2ACHjInx8ZtzOMkJCMyJ7zhWjCdizHwvSKT0KfRJxDAAgjhW7bwymrLIvtuEE74sGTsOJKczmRBOsKUljKkMGGOvr+34L0OuM8YJdHxetS2EH4wjp9r8TguUhib34dxxJLadOKKLzpn5Bphwep3PQWuD0mXIGNmXwrJHQSeHSLaPQ0xeA94ORfiKE659QSdACxgkQOPE0oHkVIAlYA4QRT8aH06iZQieXfBB53B2OeG+o0vIOFmw5wQnzzXuS3boCc/FqRO8c5AFegku6A1joI8J+LXDafTvMy0vGXt6Qdvmz2/GMxlJQSW9RVfpu3s4Fwjjc2tTzJ9rF5lH1y5LgHi6WT+Np9L3VXiGPuYo+1c1Y83ptgSO3qR7V+nbLP1ivARZgAqBkPfmW6Av0Kbr869ALZljYGAcfO0IYtgBBzIvKt5ktmWNyRFbIWAKaCHIw4euxzuqPuhYYHuqM/RNYA+Yx5sAiD5p9+TJk/Ve+g1EYwMTeLi/faQ8TwI1z5slbrLT+pAAaEjK2NMpxsxnc+vQbzZUIOrIe3ZY/8gRniAv+J9tsi8LmRPgC8iMDxu6Cm8sSsZGf+kTAT6eALLgc74FOadj8D+axm94QtBL9gE8eEW1W5aIGo+QZxckGw/neD7n4AugnvlWDWXpJ31mDzB6yjn6J6CmB7OEkT50mANHiD6k/wSwdBSQCjClehLYTccAoOjPgybjKGmpctKSGhXK/ChAgedTiSEItyS3HXPvBdjGB1AYMj+qnAA25BUYpMJLFSi5ARAFwLPkz736yw3xHTCJbKtOAkQhQBJwwByaD7rbvVQWAQnpYmAB8CngFCAJ+CRR2yfghGoZoIEDv+C5+LI56MX24AdNOlzbP/Kb+wBlcq/28D1fkE6hX/BTe/AVAZEqZOku4E2b0JhExggQ6vz4zMAbVTXAOuNjfPlz+H6aPE0juo9epd/wrqotFVzkgc6OD+6VLiE37JV7S8xkfthQOgcwSn+j/5+9uwG27irrA54R8YMObRERKdqhHQT8KIjTkW+BVoptJEYjBgwiLwkfMYHkDRECyQAmIUIIgYQQwkeA3JcYeIkOBC0ZDYojigoGimgdrODYDp3RcdR2pjMW6+7+rbz/N+vdOefec87d59xz7l3PzJ5zzj77Y+21nvU8/+e/nrW2fgIPy/aSMSzLDAmY+CNSD+wT9kufVaYMRME/yEJ1zC4v04Y1adJk9cJyzbx9x3d8R/eiF73o+O/eIHY94Ovt3zjSG97u9NNP777+67++XP/FL35x95znPOf4/TZh60FA1xvd8l19eaZa3vCGN3S9o+96p9r1gWfXG/ayvwfB3Xd913d1fQDV/dRP/VTXG/Dummuu6foAsesdaTmmd0rdueee291xxx1dH8h0r3rVq7reYHe9g+j6oKS78sorux70lfOUoXfS5bzeEXR9UNb9m3/zb0qdDsuc7T/9p/9Uju+daffc5z63653G8f8e8YhHdL0jKP/vtaiP7//+7z9ett6ZdT3Q6XpQ3vXB6vH9u9l68NZdcMEFx3/3YKrU86LyZ3/2Z10PWEtZf/Inf7L727/922P/LFf+63/9r10fmBWdWWfpAWjpAz34777927+9++QnP9n1AO+ENqm3PtDqPv3pT3c9gC6/9ZNF2qcPnsq9eiB//Np9UN/1oL5870HP8f07bX0g3H3oQx/qekDd9cFTKb/nGkofxJR79IFh6acPfOADuz74Kc/eA/CuB3NdH2x3PQAv5aIz+nAfhHd9cNGdf/75Rd/7wKjrAXz30Ic+tHv5y1/e9eC764F+1wPf7slPfnLXB0ldDxrL5xOe8ITuAx/4wPHn6sFt14POYqNcxzHuya485jGP6XpwW8px9tlnl+Pdow9Iuh4Qdn/1V3917Em6Unc//dM/XdqjB6ul33z2s58t/7FHnqsP3Moz9MFM9+d//udF/7U1+/Ta176264Olcvztt9/e9UFK1weg5fc0+cxnPlOeX7ke/OAHH6//nbYebHd98Nj1wLa0K//VB+hdD6SPXXln6YOHrg8oij3Nddle+lffa7tNmQlfQU/sO3z4cKn7SfK///f/Lu3uOH3jl37pl7of/MEfLG3XB4DdQx7ykNLedbuQZz7zmeX/W2+9tfvKV75SnrUPpopOfPGLX+z6IKT7nu/5ntI+z3jGM7o+uOz6gKv4dL6A3SDqTbv2QX/xz3RJv6M3/IT79kFH8Wl9sFs+tfGf/umflvMjffDV3f/+9y86yn477rLLLivH0Q+2230cQ9/1TXqlrvvgt9yvD1JLebYTetsHfqW++LA+OC2+NfW/3cbPRbf4af2FL1b/yqK8fvv+whe+sNQx/e+D7u79739/KZu2cL56dW91U99j1u2UU04p/e7e9753d9555x17usmibfRVtiR28Kyzzuqe9axnFX3xHS7og8XSNp///OfLc2i///N//k85PnLo0KHSL+kk/XjLW95S9vfBZveJT3yi++u//uvym/zBH/xB94AHPKDgQnqqLemP/v20pz2t64PPY0d2Rcee/exnd32g3r3kJS8p/pD0wWXpE/r1xz/+8XIcWzEUz8dmsRPqWv3+3//7f8t/bG8fSBd81WRn+W//7b8VnEnP2H56A+/85V/+5bEjZpPf//3fL3231lv6ah97ks2+evvar/3aYoMX2ep7Lbq5Pz2a5J/JV7/61dLX1UvOoW/nnHNOwZ98SH29RTZ25klPetLx3+wN+073+ZRHPvKRJxyfja5/+ctfLmXJPs/z9Kc/fe72q4X/gQtgilxX27FffKT+lf1ta1vb9sdmIYYTJ6buIEYmjGAYWcJCG0GQUmr0dwwxomUkKRkpUlmNOMms6R3AsaPWW7DwvRMsGSk+jeoYRUj5jbIaXcC8yzrwv/+MhGPendMb3zL6bk63tGojANb2URdGIF3PqIF0V6MERmyNhBnVwfq7rhFqo5uubeTWCJpRJ/OBTaWaJEYdLEKn7NJMjd4bactIqP9ddxkjsrOIEQqjj0Z3jEz3vqvUmdEqIzNG3Iw0jiHqziZTglhcUYaFUclFxAi7epeiK5Ng0lxrzzO2nlubwMifUV0jk+sq+r5RaCPG2tTImBE7I4GTxHQltsiotX5hFNkaFZn6M4uwYTLsjJaZsqDuzYOn3zIUMiI3qxidNeKmzLJh/PaWP99rMdpnJNvoLH0w8qj/98CwjCZ7Fs+kr5meZloQu+B407zYAwuhqx9ldp71HoxKu666MYorE0w2kBFzz8WGmKZgaplRZaP0yuYaphEYGVZ/Rn6VWz2wAfqBDBrlMbrMLkdPHe8Y0wdMjbKxXfoJe+RaysEuGS1XPs/nOXpgXb4b2WTPPKPRaNdKxsokkeGg3f7kT/6kZA3IxJhFjNjLRKJnPtWf0VzZNTKj2FDTkvxmX9hX91BfnsUzG5U2/SPZltZW0LedP2t2kTJbb0mGiMwZo/BG4NXRJOEPZM3IRJFhoL7ZdNkBsgH0HXZP1oSszoiMDDbHf8kapZuu516m1TjX2+LoUOrGs3p27aiPGQXmk/kq61kYjTayTh+1mXIZ0ZbJwxbTCXZH/6LfEVkxRr09u3JqR1k12ls2kOk9prDIatH36IRRfFOr3I8O6gvKpR6mib6k/Yy290Fn6UP0hQ/bSein+vX87DG7AO/IXuGL+e58h1X8b3M/uqS+/VbH6pW+aAd1Ma94frrHPqiv7RakdYw2lk2ifbSL+qbj+jj90Z99l4kgA1E5tZ36UU8RGRt0lL/wv3alo3AF2+O/iPPovQwL/ll/lzHhvvwO/KBuZHZoD8ImqR/4ka2iB/qC6UjKqS8pq6ymWmQq0VH6KROF7ppWRVzPotz6QHtJxM7CvtIvdanu+AhZS7Vt30n0UTZTRk4t9EHb0Pls9g23SUInZLOwIb5rT7qcjDB6Id7gZ5QVFs7mtxhF/7XRU9fwrHwNv5tsVveH59iSIWbQL0wJh4Xha/c2/U4fZDPZNvt3K7A4W8WmEfaG/rN/bDYMoB4j2kUZTNODk9jMYAB9hW2GAdiAeYXt4ks8s3iL0A/2XGYbG6FfLmLHmjRpsr4yNxEk5RgYYQgZVIYLESS4GENcD9kAOAEegirgE4EBiG6CAG7ALWDGaAJTgqoYZ6SNNE7PyaEJeIngl+HlsFxDMMJBAFrIpey3+a7OGWbXch/BlOCOM+T81B0HoRzSZd0XcJcWDLQPxbHqXLmAP04T2FX3HCmQx0EIujiwGgwuW9wXCJTyC6QCl3TFMwsskGvAZN5mMCuQ2U4ADmRNpj5I39aWQMG8AjSYdiSAoAvAL0DueQBg5QdcAB3PCtCaGug/OkE3gC6AWqDK2Xt+QEFgIlCXEgxsI/CUWbsBUECafb7TD+UH2t0D2ACcAK+hKDPQgxBR39rbfeg2EIIsBPT9po/KuBsBeJRJHdE3pB49nEYE6RMCDv/TTfWj/ugnXUCYAnQCbUGdYFb96VPq3jPbL6jXj4igQr9h3/SDeWVWIgjwFnA6Vl/V9nRZwIsg0ccRnj7VCxIXsUMH6aT6RqAIqATq+jV74Fr+107aFcjXP9QTPdKG9rPjALBrAtTu7RqCOH3HPm2g3O6FnHG+Y3zW/YteAeGO8z3Pxd65nzJ6Js/mvs51rGla6sEnOwiM003na5thndWyKBGEZBNImraAVKAzriVgFtDoN4J+di8bv8PG6gN+60v0iiBPtJH9rjWr3VHmEEGu71kB7e3IDVOPlDODLspruoj2FkzQYUFB/AkxrUH5BDwCCO2kzumUdlRunxY65TfUjXPoBrLAQASShs1RTkSafsRGIVUc59r6FTtBB/Uv5Llz6E0dzNM9ouwCD3ZPn3UP9sTb75zjWZRbmUzZRFiymfyT67oPUnKa1EQQvdJvEFyuuZMgS7WFOtKP6LR+xb7ZlNdGx/1GciIFbWywzbnImEz9oGuL+CRto8yzEEHum+kriBDlVs/0Rh0og+eha7MQQY7TZ/k8wan6ZEv1Xe2Y49UNO0K0PTJKvWgrdosdYE+0CX1h1/lWx+rvCEnYhL8TbHtWeqms2rwWdamvs5d0VT2zserWb+VmO7R3k+1Fu2hL5B49ow/aaR49hTv1YdPBiP7Kl9j4Pf1af/IdZrHxATY+wULF+jEfxtbQcWQgP8xu0Pfhxu+zcXRc24s/hpv9NrEDm0qPDXTwh0gWJCL9hoXdW18h+oiBJb6XD3ecsiNelJlt1HfY2THE8+sXbFokZJCNfteibei+vm6arD6p7PTd9C91OQ8JpM+4Bp+G7PXsrk0n9EUYUp9n75FO2nsRO7ZMWbfyNGmyaTI3bSw4YOQ5EB2QQQSExhLkA+cBrBJgkyH3xopNEQQZgBOwgtCpRz/UoeCHkRdscgTZD+RzTP4HAIE4EkfFSbiWc5wv+LCPwQaWkwVQ30+QzLgDbupX8DtJXKcWowCIBecKAAE2x2xtbRWnMAuo3o0AhNYkMNpuzQkZPwAHpwRIcvKAomcSVBgNiQyfZRHhUOtgVPvUYHkeQaoAxdrGc3G+6taaGgCHUW8kCAHOrX2AOELiZBRbf0OScNiCV88IPAMEwJjzXU9AljnnRB8F9hPwCqDNmXd83goxHCmnW0gg9W6EyHGuR98QLNbxUDbHILNS9t2I59FffM7i3NWh+hBUE8+pHs3nB+RkFyinTALz5Omz77IoPI+y02UBKAHKACDAR30uE2DQK4Ek8bxAMZCbgMq9BVKCYOuxCKyUjw7SS8EQPWKL9QPlJv5zDBGgIYCAa/ZaP2FX2RKgP4SCe1pfwu/0G3UaG6wsyBzA3P2G4rru5bqO9Vz2RQSNri/AjwikBaeOd17qQv/yrIv2s51EkKofsM2eEZlmUxb1zaaxLwJT/RDpgQTSDrI7rNGBJPR83g6GhBGcOpek/uYVzxsbP030vdh7dqRuL/XnOeIvIoIJvsFIv0wbb2/iSz27/kIPPQNxbd/5Dudpm9g/z+t/QbZrEH3Hs6sz5aF7iGXksDrmxwVRtQi0kBWyZNSp87Q3e0Nv68BH0KGMfKn7Khcii+2v9WsnoZsIzlnP4e/cV/0iI9xPgJusg3pzXUSruq9Ff/Q8bCSCSF0uqhuzinuoo7QrUb+wgvL5zzG1DH9HnM8WszHaMdlf2o7vgCkidF+7ySZAfvEl/DQ7CseoCwsd0zuL2wvg1al6Tnurm2AW+7R9nqGW6D9912fhgzwDH+tctqXJ7EKP+YnYgXlE3dfEA13R3mw+Ql8fsrG3SCb73c+n+2W/Y22++5+/qjf9z0Zv6DKbEF823OzX1+kP28LW2egFUqrOio7dpXtwDSwEQ8BQdInPdY7y8gmw87Q+s4ioKzaSLs8qdB4W5ssI8seAgP65k3hONoGP49cMnMJJ/JpMRnULU7Np6lodGJS/9NJLj11hHGy9iEyrd+WRpej5tRWcERzVpEmTnWVuIohh1dkY5ziA2qHvVhhvzDvDTQSwRrWMxm6KMKqCTs4K8FV+wCYCIAKQBHhhmGsxCsGZAU0yNwR9jL7j1DXyCNgC1h3HABpl41g5CQAMYIoIaIBDAYHREAsIziOIAAGGV00a/SVeiytDR3lmkWnOw34bB0WHgFbA0nMIMhAi3qLAEQkyOG76YYRHGTh3oxnLkGGZa8AzrwA3gmiOH1gCsGWiGNnmxAEBAX9SjpGHHJrpPukLwI36yTQF5RNQaWuZDIgNdWjqjnaS/QDcuJ+RWJ9ISq8ppX+Au2BWsGIkKKItAH3EGgLA8T7diy7TaSO2RvBkEvjtGrNmZWwnIR+m6UsEKLjxxhtLcAuwaBv1IzsJcWjkjl7QUXVjxE3ZbfoSMsjix4gz1wJILXR69OjRomdkpzKMJZMADuAJoBkdFZAhYZJZoZ6RV7KyMj1pLBkT5EboujqX/ZJgb0yZp8xIDHqMmDIVQkYPAl3dIrp9AsJGndlf/yWw1PdiV/VjAS0SdAzhH2ofMUnoYwJkZdKXlYnQEX1/SEiob0QIQkPfQqiwRYTNcU78j2O1lX7kP7/rMnl2/li/R1IbgWaLTKtMppI3Npr2qp7ZLvYlovyZbsE+OY9NZO+1YerXccrF1rN9vrMx9tN9fm+nuiLpv55ZYMAfzyL8p8wkvpcPkklkM9hQb/ogO8gXefYI3aBb+m8kZVmmpA7ZLxiCGHywj59JHdq0bT5tQ6Fj9ntO2cTagl95xjOeUQYSZEVE+Bj+mQ7oM3CCdkKmC7J9R0bLvnAsApCdppf1vVOm9IVJ5aILthBz2iDPqi2cJ+ujyd6I2EDmoAEkvpWfRawYkDH4AiccOXKkbH7TG3rFZsB6sMZznvOckrlsgGO4GSwxRZ8+yUqftLEtNt8dJ9vNZp8lBZQxwpawnTIYDRaZ5kvn2Qr+wG9Zp/yEASZ9bMy+DMsicnzOIu6NZFdmAieoE9dgO4ebvs++6vuwgoENRL22QczakEH+gxFlU8Gl7uN5x/JvY4gy8WF8H//kO7tEZGxZKNuC1mIhmavBkk2aNNle5o5sgUTOPeCYcOpxxmMI8BeWHNgV9GbqxiYIMJzgmfEShCJiIp4vgB2w9l8NejgbRhzJgjRi2IxEyP5g0KXxOh+rz3gbzUHQkQDoWhwHjLmWEbpFhEMAtATYHCwxyidwjlOaJsrsWYYOlJMShNAfATrQDTAAAhy3uclbW1slhZx4boE/Z47QAkplfqxKJgHTWQVo5awFoEaZkBecL+cl2BRYITOAZDoBuBv1AUSMkkWkVjtXWwDrCBvABvjXvtZgUX/0Tx+VNaPeBLcyzTwDwO66yiIY058RT3SO+NQWQIY1dzhVGQX6pKwgukSHBXraI2vcaMdVSXRJ2QWTgKR0cs8JGAE0gCMdQSQePny4kFaCtJrQUx/6m6CWXgF96yDKpN2RddpNX0k/Y2tlfCnvrETsXoryAp8y2WYJ4JctyAv6I1ixyXBAVMnMQ4giioBngYrNFAN6FjGiLKhlq1YpfC/7rp8ZAUVYAPaEf9Cv6/V4iOdkZ6I79F1ftfFP/AbiVPDDTrPnbBX74z42xHRGn9ld/cvoOJugjwmm+CP3sAm+ZAkhEFy7FnUvyEMUub/y8wEhpZSX7iuL502WgtFq+wT+BjaGvmQ70d9dfzdE/naSgIsgIZBdtlWLerMZJDJIYr0vpA2MINuCbdMXbdqVjjvW92F9Imy0Bz0RNGoz/QSJx8bWgavn165I1De84Q3lODqHWOdjENb8iDIZnOCr1BcdyfRbekO3nIfkYddkmUa/I3ySffSVbsgMYuMFgjL2EPohzJssX+gbHBKhU7vBScsWZWNH8p1uwg70k73SH9gK2JM/oFOwaWQeuzOLwFB8UE1OzSOeRXwEn7uOT5s+CCMgow38woT6LXsNB+nTfAbMCGsj5PgzA5HiDVOn10XoWARuFU8h7dhY2I7PQzia+ufTcxsE9PbKoc2vr9WkSZO7ZG5kxOhgkTHm6VSyRQCGsYRjAV5Cbgg8bZsgDA8QY+0WATsBeLKGCRGgZyoEQASY1c5TAMhom75BjDha6NXoqgBAYIL8Ae7sk+khUOGknCvzpyaDZFMB2xjyRVjytLN0b1kngiP3FQAwyMgahB0ZOkqkhuM5WiDQ6I8MGIG5jAybgEJgIOhlvJFNnK96FJCYqyw13QgtAMjRAbWeybYpxp1eaxdlBoC1FWJH20nFBWIBYvVqFFv7+qyBFiDsOG1qo2/aW70D0El7dq6MInqnb2p3x9I3YAcBZfRW5hqyyD7lIoJ1WTQCtYx0m7qEcBEgAOv6f7LaYgv2IshHchrREjQYiaQXNmBBYCxoQJoJIG0CGNmMEaPSiC4p4QLMdRLtpd3Uty31y1bQEe2VffRmHhvMZgv0hjLLukiyASadO4nsJcrm+GXZcKQku6ItZxX6wuYgQgFj9lrfiB2jM4IBYBNID6Bki/2WLq9NVin8CZ8oQDEqbMQaES7gNsJOt9nKWjyPeg9RoX0Ea4J/Pgh41nc9q/qQQccu8D0IIbadfWaT6R3741PWKxCOOOOTBBoIIEGVAQIBlDYfTg1j50wvQliz50gmZaLLyho/qG7tYyNNNzII4n6yAOlZ/OesMkkvxxJlYWtliJnGLqBUl6sW+q/dtKm6YwNltgnsDAAhL2VzaRP4QpaY9qDTtY8hiB8DFs41yq5d2E/ZGPoMvxXha7Qnf4H4Y1/pA0LG8fSBLTYVBYloPRPktrpyD8J30WOEIuynLpUvL2qIIPidx07xm/RM2+qvMj4E1vxhk9UI/8OeRNJ/11UQJ/A2oTdISaRByEl6qf+w70gH2GhZwu6yZfqSLBy6PWtmUAQOQNIjfJA78LPNd5lYPmWawzeOY/f5EDYbBtfnPDviB3kE38HsbPFe4ur63trJc7Ax8JBpewYqDS7x43AbvGowE65Rp7Ax7MsfIbkMQiG84gf28tmaNFk34f1nXiw6hotz5uAZEIYfWJMl4nMsYbCkY7sfQGp0ELBZd2FoABn1IzDDutsHpAAoDJk6U3dG6/xG7HAAAWMCa4AbOCKII6NfgBEGHzkg+AH8bACRQEX7+G5fbegw/bJqTCFzTaBpXnE9AQWDy2EhHATZ0r+NDnMugOAwGPM/4sbbapyLSDTqIBhA9jDijDayDFHmuYBqwFWAjvSQMeXTswl8nAN8LNuYA7RAbsAoADvvfO5aOGLEBQJFcKxuDh06VP7T9kC0a9N1z+h+gPHwOQWBMuQAF9cz8uu3awD7AhOAR8BohNr1BFz0BhFlio7nAoj8Z9oE4E9vtZ/rGvmld0Z06Z3rcazJQJK5BDCpI05ZIG0BR8cuKgJHRB/doAcypYASzzFJ1ItyqQNb1iqpN88oaGBPfCKzXNN+z8puqS+LjI4h+rLrKbP28JvODAOtWYXuC36BRTZFmem+wNjzy4LybNab0q/1If2Q3WRjkgFIn1xLveqD+iOd0W/ZBHUjqDdCCky5Rk0mu65+ClA635QTNoqtQrzRB/ZawMeW0WOBn3L6ZLvpshT7ReuiFn0gi0XzD0Aiopo+7CTqjQ7IYlBHMmvqAMb/bHf+p9f0S/3TfXZst2tFaIcsFu0efITAGZkyTbQHu6Ed6LG+yYb6rc4F3wmsI6bYsgH8T4hbdYT4RQAgBgQTbDnw77oCIP2YnrHt6kJWocEH2RfssPtqU0Sx4JtvsV+dsQX6gCDDCDQfR9QX/0UXZX/QB9d0T4S//o+gYKdcQ3k9o2dTPm3AD7JVSLB6OtZQ2DBBHGLLsyjj0aNHyzXGFnZSP9dnPD87P1YAqd7ZNW1ANxAp00S/UmdIe6Qhm2FqKbsOH7D5MiLVIR/r03Hq3metz67jWLYrg3L6mf6r/vkNOuscfZ0esTX0WpshclxDW+ozyqY8fAYdtZ/vSHaza2hnbepe/lMmmNL+CFvlPtrUcyK+lCVl00fpYZPVCBtB1/kfgmDQx9iXdRQ6T/fYb8IWsn/sEvvLTvJ//KCBJX5hN3Z+FtEX2RDl0F8NtLCZ6nanwTXlQ5rzZzbPw46zpfqn6+hL8LM+on8g9onngunZK/fku/diMG8oyhXbYqCY7eKDlRVhhQASz6gfNs2zsTUZMCPsPx+C2FO3bAk8qH7YI36xSZMmdwuKdK6td8bdG9/4xq533uV339m6Phjs++540gcpXe/oy/V7INv1gLHrQcYJ5Vi3rXcy5fN1r3td1wfSXQ9wy+8eqHQ9uO56QFeerTdg3VVXXVX+60FP9573vKfrAX75b0zpnUTXO4eudzTlXtdcc033vve9r3xfZOsNc/nsnUu57hve8IauB79lnzZ629ve1vUG+Njd75I+sO964Hj8Gr1R7nrgV3RI+/agsHvsYx/b9Q64651g1wdH3dVXX91dfPHFXR/gdBdddNHxc1e99SC4O/PMM4//fte73tX1AfaxJ5tf3vKWt3TPe97zuj5g7d7//vd3PcDu+gC7/NeDj64HyV0f0HZXXnll1wOqrg9+ShsORV/rwXHRtx/90R/tegDRvfjFL+56Z9n94R/+YTmmD/pLv7zxxhuLLh4+fLh75zvf2X3oQx8qz+W4HrB1fUBdvn/5y18+3nY9kOjOPvvsrg/Kuh7klX190Ne98pWv7PqAqvvgBz/Y9QD9+L1cuw9Suh5IlN+LSu/ES3v3QL7o7Kc+9anupptuOqFNdrvRMXpHlx//+MeXept03KLbtddeW+r4Pve5T9eDy1J+/X1R+Zu/+ZvSR84555yuB69dD2S6z33uc10fCHd94NP1AK48g2fqA62uDxRLWzqmD/S7P/3TPy199dWvfnXZ/uRP/qTrg6fSXsp4xRVXdD1gKrrRB37d93//9xfd0m/rvkw/X//61xcb7N6e7b3vfW+53ktf+tJix/pgsOsDtO63fuu3ig49//nP73qQVtryvve9b9Gp6PtupQfp5fnVuev34LCUadgeu934uNe85jXdGWec0d12223d6aefXvbHFi666T/kwgsvLHXDLrKfOwn788lPfrL0DaLP3X777V0PjMvvofzd3/1d1wPgE9rSd/Yhekmn7rzzzu5XfuVXTvBDbA+d+73f+72ihz0QP/ZPV/a775e+9KVje+4S+vaRj3ykfE6yXeSP/uiPyrnsO1E+z6VMfQBT9rmX/fndB5bdHXfcUfSdvdupT7neW9/61lLXD3/4w4ut42eG7TDW9rGPfazYbt93qxv1dsopp5R+ee9737tgiCZN1knYlxtuuOG4vsJL3/md33mCDq/T9uQnP7k799xzj/++173uVfAGH/vud7+7e+1rX3vC8cvealvxiEc8otg2+PAFL3hB9y3f8i0nHMcGKOsk+8KH8L+2Rz/60d2/+3f/rmDDs846q/h98ZrPW2+9tdwjvtM2pr0acxMT8CHiAVhWHGX/v/yX/7I8m+dhd+FRtvdhD3tY+R+uiU9Vh9/0Td9U9qmXN73pTaV+1WN9r7a17SBvC02axzIbyTH6Q4wAGGEfU4wsZMQPe4vRNTK+zmKUXKaMUV7TVTIq2BuzMoKKjSbqz6iWUTIMvBEIx4wtvZ8uo8XuaxREmxkdWFRcj/SBRBn9lKovTdw1tZH1AaxrU4tRbCN2xHFGwaVpmmJmFEl2kFFCWQOyKKSnmuZhzRw6sMo1gJYt2tqIhX5jdMbIuJEnIiPFiExGUXtnXfZPEvVIh+iNEVvf9Q8j9DIziBRfmQtGao3Oywgy6io7QDaFNFqjrXRDWrGRlmSA+DTibqRIBhAxgmZ03f2UX2ZCdNZzyRiJfqyzGH0zKmaaoimV5pOvs2gLWTfax3pMMsjM+Wdb2Efr2ZiyITNICrRRL2txyAgyIqZdbEYJ6YQsGhko3vqnj9EHqfE2o2fslgwAUy4cH3Fduqv/yiaSeUY/XI/9VxZ91eibETv92H7TStQ13ZO5tCwdoYvLuLZRR3ZN/bBTMqLIXum6bAmj1qb0EFkb+ip7PEn0ff01fZv4zsawG0TbsBNGxOtsij5AKFkXfJoRc20bsd996U8tsjeS4er8SWJE1rkyRIjyeS5lSraYe9mf3/ylfstmyYpL2ddFjORncehNsINNmowh+nj66CYIfCUD0Sdhp/hLPhKetUDyKqW2FbJb4Su2hD/NdGTCLrO5Mu3Y61rYQzbXyz1cA+7jl2GGra2t4stf/epXl08ZNrJo6peDrKO9gi9kyJtiaxqyZ5KBbBq3zF/Tw+AKONayEabBwdOy22WiWvNRfZjabeF+GYQy++2zYHn9huEmTQ66LEQEAW3mW8aYChKkJY4pjCCgGPBp6kIdmKyjSLWXNg2UM1ARhlYqvKAiAvQK8AQwUr+XkZLpvsgBARwDyQCaQjGGSNM0TYADYpDphPRSZB0iJymawLznJJ5ZwGFBN3N3GXUpn4ghwhmrIyQDgkIw63NaQLFsUX9jtgsCTT/RX7QHZ2e9LdMWBPf2ZR6zIH4aOageHSv9F1mGaLM2CAfP2SMFTBMRcCVtViqt6V6CcVPOOEqkgvpHxtVBXoggbaUttTOwZD+Qon1MM3J/gmQwdWEZOjy2qCdTFYEK9bHuQhfogUBYmyOvfOpv6hvBbMqphcjZH9My2Br9U79jRwF1OqKN6YL2s24XYGn6neMQxqaKIXJNlQIU6/R+wBSItD6HtV1MgXEdOq1spmhYNwwx4DzErmkc7KH/lI+eLEPYh2zLEDbIcyo/G7VX9oi4t7YMua59fa+DBm1vKhUyeVq9DPfRkZosithvG14nOlXfl/jtOsP9ETo7LHOuXV9/0u+cU+9fB1Eedb2XvqpJkyY7i4Ey05XhJAMr3lQG/xjo4mv14b0UGNogjQEeg3cRxDei3lo5SI0IUshb+mBwmJqf8hywGV/lt2cKpubD4M+99mPTJGUyJVksAaPBlnCPtrKWEsyL9IGdYRHYBV617iXSCAbhJywtAQcjg5D08LZnt/SANnd9A6hNmhx0WYgIkv1jJF0AwEAxOgLXsYG+zi+YIAJY98AQTwKseykAqgBJ4CzAZMCVN8IwI7JqsgyLb/Mfo7wMcW1BHZBq5AMZgKAaywHICGBMrbOiXQSUglCLZco2kBGQuclEPdmsZeJcmVMWId2pTJ5jr2TMewvYveGAjhjZlk2FvFFngnIjF8gbRCLCwij8JNHvBPBII8G3ujPKZZFXfYaTpFscoGNlwViLA2jQV60phExwX4GZBUX9XwuyCbhQTtdTTtkdyiYjCYFkbQdi7QplmVbedRLZLLI66B6AsY5gqBbtBcyxLdqcjlijC9hBtrLFvrOT2kWGSMCfUUT9jb3UzoJ3pAwArE2BTesgIFy1nY2dolNIJWRTxPX0UyNxbIprJntE1om1F/R/ZJM6RRTSIX1fuaxDssx+vMp23Et7tJ1oI+s0eWOgRfx9Arz1AMRYwhfzc7Nemx4rm+wq9l9Z94vU+rCuutGkyUEXPgIRYB1CmTMyqmWaWPOOPVoHLMCvytgVK8BufKdPeI2PNUAjYxcek+HvxSvWVZNN71nmkXW0VcrkOeFOa5saVPLsBo0NQsLO4kw4BEkkplEPskXhUVn1MqRlRGlruEhCATxtgBQesV9GNfKoHgBt0uSgytxEEGMJAApidbJke5gaBByOKQgGBo8IeBgAzO66pYULsKRsmhqhfkwRG5I7gjb1BhATARojxPAtywG5l1F+ZdFWIWTGcgDK7ZmROgJUGybe1COpqHkdZ3REedTDpOddR6ekXcfUNSSQLBxTcNSTzBwprUY26LXMGyIQ9zpcIGBSXQmwOTZTgTI1w/VMXZHRwWlKcXYvwMIIklEjRBEix2KdRpakQgsY3QsBNWwDxINRGNlKPl3DMRyv1FoOmyCSkAtjjq4sQx/Upef1JhzT3PxeR72rRTaQ/otQNR0IqYfs06YIH+0L2BjxYx8ROcR+vwFcGSLsJ8KH7mh3bYYUy1vjXN+CvxaSNJLmTU11e8ow0adN5zSyRofdQ59Wh8riu3KwbUgkfT1ZfT4n6XKT8QQIZo+9JUYavNcJ6+fzBgiziLfquMesRJD2l8Jv4ECW6rIGPyJ0jU1s0qRJE8JPsQsy8GUE/cIv/EKxSfFN64AFYE5TcWG1ZLTIxPXJ58OKcCIshsgwsGNAjx/fL/7VoBEMbFkCGAOOVReJI/KylAgcKrYyHR1ONaXMYIM4jPA1BsPFW4kn1bPBqk3IYm/SZNkyN1KKsdRBMbUJlAUgMkDGFFkO6bg6stFrI/nr1nkZYCQY4y3rQlA9SWQgCJiIYEnWhkBPoDZtGtBuhIMz8kHqKVpjSXTB9KGjR4+W0V5TUyJSVU1Fy1pJgPk6ONtZRVsKnMcSIzum2CSThgju6Q1dpxNEAF73raHQN+0pGK9F/ZpjDjgYIamFTiKP8np5o0qCfVP7MioyCUgon+slY8gxphe5XuaqIxhlnI1JmkVPxgQ3Q93bBF30/IBMiBwi+PadzUDgCMi9gU6KtNFOJIwRNYDJfqCIfXaO6aHXXXfdSS960YvKJnPRlFskjgwfIJONsnYVuxRxnHRtI5CAmbpjk9li5Ytd891/st9cV8o9oCobZNnB/0EWZNsdd9xR/KOpt8h5QQ7Chm3WvmOJaxmBRjzBAbMIoG5KhixFgyayyJo0abK/ZEx/vQyZ5vPXBQvAVPAWLC2r3iYzRsa9gRr1C7fB3AZZZQefc8455dxNwDOziGwoWIPAlAaego0Jn1NnK1uT0ACI6ehiKiQPTAtTExlWF110URnIMigCJ8PPTZo0uUt2NWTGaMX4IELMbx1TdH5ZQck8ENgYmV4GaTKLxMmdfvrpZVFVGTAMjqwORhkTbQ4yUM4gDQWATtnVmyDKbwHTPOSWkX51LTicJgIzRk9ZiE/lFQgePny47JskizpyhpjTspCbjAviGYF/BB5hwPeLsxpL1He2eWXSOdtdr9633XG1zHrcWBL90H+avtwt6qGuC98RMUbKkIsywYwWSnfPelNIIoBR9paMTSnSSEbTMWWPWYsAIWi9KIQfm2bKH9CJgK+DdcSSY2X5mSIY24LcYbuiH8qFqJKGjfg0QidDzVQ05WyyHDG6yQcjZRF1yGafRpJlFvI99EVGHOIZKI7/0DZHjhwpJI1po/V0MmtBmSJqAU66ZL+pgQhGABzRRw+s8+a6MgP56Vr4Rott83UIySzc6X7WR7NeFVFGBCR9tCg5f7qoyEZz3ybThT4g85JF2KRJk70Vgy8ytg281Zs19k499dTiX60VhBRC+pMaF+wHqZ+HHTdgZQaKF6rIOIZrDHgSGIUfkals8IPfQASx/XCHQQdYR7aQgTIxJXLJMfyVAYomTQ66WO7/tXd9nU90KIYJ25qpCbIEsLdjCpApxQ9DjMkVXLjnXglQbP0MI+TKxkCT//yf/3MBVMB16mM4CsuYGSknWG/TU4BmQRagnYwdAM3zcgo2Rs36HEb7vQmA0XOuYExwhh0fBuqugZQxEo+sMtLPwLqO+yj305/+9AK2jSgI/hhdxnJecW8BoWDTPRA/slUEJkirZAIISEyPUv5NEASkqVTmkBNTuTigZMI0GVf0F3O7ZbAgIkxN088AgE0RGVbAiYwJYMNvOuP7IqJv6b/WIJMyTfeyzxQxGXhGt9gb97VWEyIWkWazn80BHh2bKYDsiusBSWw2u6r+BfpsCgKB7qfc7md6KZuHTJKWzoa4HoLJZ7LC9H1gVoaRvu88fQcos4bR0FYtIuwmXZHxqOw/9EM/VNZ+CoGx7qLNgFZgnj/TJtrIeluLCN9oypXrmS6KCEK4mMZpUy/IGIQNvWD3+Q1TDQ1evPWtby19TTq+OjXSbLBBVhG/Qw8QQHSMTvF3Bhu0vYwv09AI28+PICIz6srXWdMBaWShT/dH/ljLgb+UMUp/6AviUAYTv2F6AF1cRBBjys2WyGA0yu66Y2ctL1u0nakssonpBj0fQwzQmKaHzFNPBqPYiebbmswjbAB8To+IjGN2Yy9J2DH8y1B2k80+T3mQ5XAzOzXcQtjyfeqYL17Gs+61wH4GNOiVWMWz8x1+G5jgr/h+9UT/4HQbv2MhaP7EIKJ6gnP4KFgS3kH8OMeanHD9XiUVNGmyTrIwEaSjGXk2ssco6VxGfBEOiwY9kwRoZAAyJ1SwAuACR6sWzLxV6Y26A86eGRkm6Ev5AFjGZ0gCEeCa4QaMGTapjAyTQJGhYvQETkC6hVw9t/p1nEXiBMT+Y+zsRwQJ4vKqXkbNxmkph8DIMQyhucQAnywAgdOhQ4fKArSubVQWEaXdBBP+B56B9Fmdn/ubegLcM9BGLLSTciCliGsKdgQkmyCNCFqtyCwJEWTUxzo2dOkgE0EId8SKPh69EzDru4Jk1xUsCry9VtzCkVnE2TH2I67ZCQSBBaHZAkBLUCnj0j3ouu/0XTYP0JQyswFsk/u5HjvIlvmNxHZ/Nsbxyuq3767hN8JIptFYJBBpRNCJgoBTt0CwjB5ECF9Cb/QlfkDWmPaXOSazlg/is/U3mThIQcfLDJNpJltEHQPNCEbH20eX+Dt67XpIBYMfZ599dgHjdJ9uOI/wkwYY+C1+xrnAPP1ETvrPhpRSRrpJv5Cf9GsRUR52m39rRNCJIphCuNEVeicjzICRadDaDLZr0mQW0bdrIkifRiZvl60+TcbyDQTJbTAiU4wWFVPs4VrkNx/Jd/KR7OROG/+HEEPYNJld4BR1zWcZINAG2jMZjPxQ2oPv913MJUtVbKXe+Q7EtnPFN7KKiIF0Nk87iqFmjW+aNNnvoifMvd3nPvfp+s7XHT58uLvf/e5X9j3lKU/p/vAP/7DvW+PKO9/5zq4Pgso9esDbvec97+n6oOKE8ix764F71zu97hWveEXXg7HuQQ96UHf/+9+/e+Yzn9n1IPP4cb0z677ma76mbPneB1rdAx7wgHJeHxR1PUjuHvWoR3W9Q+l60NWdddZZXQ/0yrP+9m//dvf0pz/9hHtn6wFt1wPkrg+Qy721wfXXX9/1jqrrjWHXg/uuB3ddD4JL21x22WXl3u554YUXdj2QLNf4sR/7se5JT3pS1wP6rgfHXe8wu2c84xndb/zGb3Q9KOze/OY3dzfeeGPXB5QTyzHr9va3v7372Z/92a4PNsrvRz/60d2RI0dKvQyPXcft3/7bf1vqLb/f9a53lbpushzpg8juoosuKn39cY97XNcDzO5973vfCW2y7tu1117bfehDHyp9sw+Su5tuuqn7+7//+2NPOL/84z/+Yzlf3fSAsvuHf/iHY/+MJ+4xjyyjDPPKZz7zme7UU08tdc4X9IFIqe9he6zr9uAHP7g8B/ty3/vet/sn/+SfdG9729vKvt1ID5S7k08+ufiVb/zGb+xe9rKXdX/1V39VfOYDH/jA7tZbby2+xufDHvaw4r+f97zndaeffno5n46x13fccUfXA+uuB93l/P/+3/97OZbf6oOb7swzz+x+5Vd+pXvve9/bfd/3fV935ZVXdj1QL8fzdZdcckk5jvy///f/ut///d/vvvVbv7WU70d/9Ee7F77wheU76cF5923f9m3ddddd1/Xgvfih3cpf/MVfdBdccEGp64c//OHd//gf/6Prg4N7tMO6b6ecckrRb+153nnnHXu6xYUdUQ/ago/vA/bS1rAbmwVDaC8C79CHr371q+U3O+F77IVPtiD2wHlslS37cozzst9x+W3L/Yjjh/clOcd/dRnWUepnSD1Mk9RPXQeR7f5bF4GH4KLo62mnnVb6G9zL/tjmwZHwPT3MubCAzX59IBtcO21zHZhXG7g3vJn/6msMt/oayu86bOUP//APl+8vfelLjz317PK0pz2tnFtf2708j+e7173uVf5v290b7Ccm0m7PetazSjuKafgjtmpra6u75ZZbuo985CPdhz/84YKx+KFf/MVf7D796U93f/3Xf32s9k+UK664olxf7Hb55Ze3um9b245tC68RhIU1IojxTgq41EWjTGMLZhe7T3qnWEavLIxptH2Z0hui8ml0+yUveUl5XaGRVCOoRqSxz0bXTHmKGH2UHmsk3GirOpIlZY4qBhur3QOEMspg1Na1sdo+iZR7o6URC54ZbSdS5V/1qleV1wIble8NZMlOsu6P+a6yk9xLOj8GHbPuGXqHUzKFjJJi2K1xJJ3fKLByGMHpAUcZlXWuNyrIxOhtZ7nvotID1zL97IYbbigjsurCFLTdXrfJ/hR6oU/Q1fw+6GLKhkwL08Bk1WRdgLGELWLH2IGdxLFsnzdRsSVN1kf4Y77FaKhpWjIzrQlnerB1geiRjDJvE+QjLCgtA8TWByfFXxCZJ30QVEb0ZeiYLmbdoKc85SllNNX1+0C86IJjiXtbO0oWj+nPphFK7+8DnvI/ny0z1H34HX5LxhD/SPjPTAUwjTAZbU3GFT4ePjN9j4+nH9rfNE/Z3bALDKf9tZOXPfDbspOJNpctlmk/2l/WlSxl8oUvfKFMM7c2BztBjNTDGaYkWrDVtHCZYT5hGVPtjfxHZGx5A5IFcb39jvADsgCsbWZtK9MKd5vpsUxhG72JE85ir/9+myxF/Uu2t2mXQ9EW/lOv24n+uN09li3ByURmojW+tDldg5Pr9t1J4GQYgL2SnS573Nu9tLksNvVqjUtZHjJXZS7K9vAmTG+8tPktu9WbWB0HG8t2ZJusc0avL7nkkuOba/r0v2s61tRob+Z6xzveUbLyZFHC0Wyp57NZm2baZq00a/PJsFM2GfjK6jsdptt0mM1scqLQZ5ml+r3+4bfMU/5CJo/24cNk0MqANhUeNpItKSNNPDUUs1bEbsR11wVb1n1nlbLs+067fr1/1jIMj5vl2psg61TehaeGEUAA+WBtGE5LACeVWwcdU4BU6dEBHBwFEIMwkda8TEHEcEDIJ+DFsyFYgFcbYoUhslAZAMBI+eQAECDONx3LFDCpiAxbwDbHwuBJ+WbQAGQODyBmzFwLWEL6AASmVjCEHIg0dwaScUQeIaQ4XddGDvmOLJNK6VpIM4SStpJCqVzaSpDpf88AhLsOcIjA8bzA46IiAMg0OM/k3gimTRHE3V5NDVN3mWIooNo0I7eI0H/Aj67QTfWtv5hqsiky5tQwfcf0oT/7sz8rqebAMYDt+oihoQA38+qJtcZMnxG8C8a3E+0jKGHrTOlxzl4Jf8MmZyrrQZ8ahswXpGsbdWE6GBvv2llvjr8ReBhUsVaPYIkv40PVm6mYCMGtra1yDf6KD6BT/A4wjvThq+ghH+d4QSyiyBpQBkHopsXH9WG2iy1TBn3CMYgAJJNjkEOIBWsICbjovHXkQhItKsrlPggJBMemTg3jf+Adfn23U8MQhdpTQIT44d8i6lt7CqRgLcExOwzL0AP6oX0M7rBFvqtfQbq6RvwJwJFF/DyfDx/RGcSxQTR2jM24/fbbi/7AKPTCVEFvtFQ+ATkM4rtyKgt9NT0YnjK9nR7Tsbr86yLKjPDK2ozKa70udUbXh6JdkR/6oD5WYwttBQ+aYm8QcCj6FeynvrXHXmAE9oCN4UcIO4NEZp8F37AmPdLvPIf15aZtdEVdORaJhEDim0z/ZefplHpCUgZLZnMv+3w6331NkaVj/KZ9NvpmwJMuspmuZfPbp2NgdefZ6LjrwtSeg31l71I+m/5Rb/5XJzblcX/39WlzPc+R+9NnU5lMuUXK8gum28aXHQTsV4s4R3/R9rAOEk3bmzYMi7M18S025KPN92k4y9qopi+qczaVDzOwkUHHRQTpaOqZvidZgX1mQ92LPPOZzyxTqvlEvs4UebaM3xVf0Y1FplCOJXCpZ1D+SUT0rEI/LZXiOS1PQOj5UBwH51iqwGABHZ9VxAJifvZRX8UJ6Cfqld2EGzJAsUmi33v5isQRPo2e70YnF5VdvTWMAK9AHQFYEA9jC6CvwYFnisSQAhM6ElmmodSxNRRF49woG2Nj04hGrjgFAFs9AFICJh0ByeM8xocRYvwBK/sJ58fYAz5GHhi6jP4wgAweQHSf+9ynlENH46QABM5MZ1AX6cQ6tmCOE3Q9Toxx5Gw4WKMaypx1Eyie6wNw/kcceUadzTPtViG1CwJLgMY4ev4mswlwDeRpQ/p0UATxtS6jNXspSF4gU98BDo1iCpbYWHoRQZQBr3REf9Nnk63BBtXEiHoFaNnN2CBgmW1iTyL+d9xQ2LwHPehBhURgV9xLoMZmCEqIc9m4iP3KoNybRAJvorDZ3tzI3xDEP9/Jf7Dp2gxgleEDtGobAxKEH4ikDyJlBTZAMx/B32hreibDJzoEhCOejHjDA3TXNXJt4l7uwefx47JS6Ldr8F8CSuV1bq2zB1kEEQKe3QzG1KJe+WCgE77IPphGAI+0NhgkQBLwwgfaFKGBkMhxbIZPAbq204ZAPb2z1iHSje1hVxKcO5cewTSCOfbAqD48Anc41zXgOkGgzAm6YkFr/wnK4RqZZAIqeGUdBc5hswVE6sHzy2Sahn3gML4eYTnM/EGWqcdkyAka68BRnbqX+quxGptc9+dlij7OvtAR9sXz0h/ZODJikGIyvKLD7MqkjbBRMhhlicncsR4nvZNtKCtNfdA9+FU9I93UGTsigEIW0Un7BYvqin/ky9QJMsZ58DYddC0b0s4n4sb1srF9dM45/nNdvtb1bPxc8Lzn0wY29jF2l19m2/SXkGOuS8+9Il7Z+VV14NM5AnMkPh3ib1M/B0X0Cf2c3usb6s9m4F8m69bWVvk9jyR2I5lhstu4UbyF3ETkITF92pC27CB/5jncy6f78o9iNAkU2nYWWaScs5yjnpFSiLehbHf+8D+/ETueU4w6aRDHMfRY/SA8xbPTZNK9+SVltUYloRsGrtS/mLuelVPLds9BJj3LNJn0307XnyT1OZ4HKWhQg7+tMdMqZVcZQeRlL3tZMf5AKBCnoQUuGmhscR/GmACTOrZtmYYSEKO4no9x55A4Eo6dwfafBTCBa4CYA0aGcVbImGkL3eosFFgAxjkgTKTzA0iEUxA4XX/99eV6OoGsHYDotttuK4ZNHbifczgOoIpwgDKVgHMOCBkF+CsrRfMsHB0nBsjpwHn9O9KIMzWSleDuoMpeZgRpe5loAi7ts4p77rWwH4IHfVzAcJAzgpA5skWMlgPEyBf2AnjQL9lY4FYWCJDKFtBX9gB5CGwCTvo7J8k2sVlsh/9dg3M1Ui8op+dsDPsibZ0dcC8AZygABFIA8DYSDGB7Zm0lQ4Btcq5jXI+N8Rz6EZukrIs40FrYTIEBoN4ygk4q7UQfBGF0QHsK5rWv7C2L92t3bcVX8E3qC1jlL/gQGaj8heCLfumHysX+CHT4CL/5On5Q0CNYZ6volsBFZg8/Agzb6B9dE5jRKxmu7qef03HXBewF9voKH2iEbxI4nUf2Q0aQDAT9Rya0YNNgmDpaVOgFfdNmyejTdvolG+Be2kqAytaYgqNfqT96ZCRXsE8vZCkLYp0vg4vewRcGzWSH6fPanO1RdvpoyiK74FjPYYqMjDS/kVN0SiAMU7L9sU+O0a8F1aauI8jWkQgK0aac1113XenLsBYiAVbkB4aiPpE9zoOZM6JOTN/TF+A++owoY5fZUDhb/VsWAEZAjrGD2pDv8ckmj2FrdxLPy36wQfSHr4NX3JeN8L/yx874HG4wqk8YgLgO8ZyCPpvv9MN3zwVDIw3pM7zLrvk0fVVdw8P8pv02gZaAnM2j+8qm/l1PeXOfbLlfykAfnSsmMOhLZ93Lp7Zm79xHMKzfaDu2U/9QDjogAFZG11IGNlAMIw5gq9g/xJ6yanf14j9ty5/qS/td+CoD6wa86I34Sv3yTWw6fKGe2ZRZBVbQf2TlaRvtIlMxeraIwFT8nb6rHfVHdtSgiQwZm7L6TzwlrqK37ktH+Gf2M6K/sAH6rbZ2LNF/+FE6QBddrxb9jT10Tk2Q0S/nKKe+yU7UQuddm41St67NhiWe9r++5d6uXf/nWH5BH9JnYRm2CCFLX/lZtl7/ynmuZ7qsZ4QT9XfPwkc4znO7lzINhR7Y77rqW3/UvxDGMARfY/BTeV2rfl4zXNQDUd70vfzvu+PVo7JGXEuZPbtrDus94nz3cIxP1/UsvmtDdaVtY9uIOlAn7IIyyQp1fZg6dbxKuWeu6pyig3LM2E6dgOECLBjIMQUYYBDyxilGwkgDJl9nVNHLqEAGhPPQwTRYbTiMXgDTBHihkMMGnyYMvfK7to5DATkdQYHOxGEiaqK4/tPRHEcxCWfvfoRhJJQXgQBIqRsp4AR5pbMClUggQnHVmd+CAJtnarI3oi3Snr7TNW3N6E0TxpGhnyQBZaS+Np1icCPb/VfLdv81GVc4IIEf52B01RpliBoBrX36vrRehDOby2ZceumlxQZZEyFOFmC9+eabi+Mx7YKt5HhNVxXQG21HsLMLAC6iCGDizNgijja2XCDJ3tnsF6ggmwQvHNiv/uqvFqIBqGDb2ETX8sluKRtbg1AAInYjCSD2i+iDtkUFwOWHteWb3/zmohcAkyDEfrqjTa3Rpg0QaNaaA4qNbtMhNoC9AGDoiGxXbWX6MGLGPoAJ8OFvBOnW0jh06FC5lmlf2t957pupMK4bUMleWUdGQOt8uum6glc+1vX5pSZ39Td9huxWP4h20CZAdXCM/o+AEWCx77J26JA0/Ey9AqIFLvREEMtWwCz6eYJi1/E/vYJV4CYYxzXplGu5p3vzaQlyYCX+LdhJgCaAIPTAdwNhdE4QPs3XrYMomywnJFcwmj4Hv7G/00Q9yUoRKBLtrB4RBIJiOBCmQ5jpm/oNO87mI9+1F1wsC4FNt19fsj4O2wubL0v0a/YfyetZBb5siaCMfii7LHY64bv/tfkQR7AL9Ex7q0e+yzF+swnEvTx/7Ap7Qi9czzH+r4U+2WpJP1I/gkrkubLWuD5Cb7VbcLI2TcAouPNMucfwPspe73O+vlB/p/P8uHKECOJD2W2/Bcv6G/srGxjptVuCfBOEbfCs9IF+I0tkTsguU29Hjx4tJDnCeVbhl+ieOFJ96xOTCId5RNnoYNaWQqhYCw0BpE9btwhZZb94ju5GByaJ54attDndom/8qoFA9tNz61PupY9F3MM9Q0rqhwRm1P/ZFv5YWWtRFv0MocoP00WZSkgVYmCKbzBoBIsiJvUXIlaUpGDQQLY60YdsymbKHFITnjRFTl1LiqDzph27JzuF1DZogPxE7LBtcOpQlNW1U3/6UNrPPm2LgFMW9zWQBVc4xwCEtjDjRvvwJ+qRbVFXcLQBDINT9b29MRWu1efEz46bJLJX1TUsrI7YDANesLp76M+IHgRgRF3we+rKoCabUpN4q5ZdZwRpWI7AQ+hshMIDn2OKimKQgRAOkhJwsFKXZQ8gPcYWhpwi6Sy1EhL/efYwiJyRY+yjpDsJp2iUHACjKJTBp1EFxkpduhaQZYFPqaRG8xzDMHp+97EZ3WMMdHjGAyBwPYEah2IkAkPpfoCYVDSG1cieZwLgBFX2AVuMbJPVZQRpZyOIjAf9Zhzd2yiCtvYpvRy44CD1BeDKyLuAG3hg5OkNUChLRAAuNdv5RqE4Fu0s1Z5DZQwFY4wRg8mpcSbK4HkZvzgO5KBzgE3Hc1RD4DOG6EMcR8sIugtIsqN0DUDkkNWNOjJaTydkbnAwgjfHsCmcEKfO+UrXDZGtTJyeERkOTbo93TaSxD5w3EYbAREkEaDku2OMWhA2nm6wWUZbBSZsiaBReegkpwuoG+2id9rSiLjFM2UReA72ie3ejXDQno1+AIz7JSMIYbOosP1suPYCQLQNUgZpQ4/0Kf6FbTGoIrUaIGNvDOjYLwijX85hA7S//g50Cyx9Osd/UtwBT/voOHJPwAKo8lvRebrseWUtxBcpJ+DqPsgk+qT8dIbusVe7EX5u0zOC2FxBBGyj78FZ9HxR0TdkCqoTQF47qGftbQOm9WF1BL9pG/oA/MMO6hFYZwPgE8SF9tKvrd+jPeEHQTI9pgfO0U8F0DKK+CBZhI5jc9yTb6ND7ATdolNsn8AEqOeHXBMOo6f81ToKn8j2qTN1jCzXv5EzfJn9k4T9kk3AVqozwufCcOpWgIEY4u+1iwFBvh4JZ7++pm7ZVsGLgQNtoZ71QWTSMvx1RP/2bPqvtgluYiP0Ze3JJiETPY/yaHuf2fwWrNIbNsrxNnrJZngez+m67JiND6FXfBg9VobhJmaot+xHIDlfHdJFZXWPerPPf7kfm8q/0k3PyqZOuw89GG75z/HOpdN0W325n2CbL2cb1am21V/0ETjOeWwx3xpZZrvulfDpfKIYRx9ArmoLdaf91RN/M6sdgJlgIsQDHaJj+uVuhS7ou8gT5VE2+mTwRBnTvp5H36aj8Ltn4+vZCO1KXMcAHoIg2ZkISjNFZAzyq4gK9lD5DeYgIAzsIOERKewnO+r6fK064/PEB/SVv2e7k1XGf7MjYkp1I7lCP6R3+oZ7wnXsCnJIPxUb0lW+wX42hk1GpLDz/Ad/blDIfwYzxK7iTDbQdcQR2sQ11INBK0SymET76Jvqq9ZtfoTuu57jPI94BY5l4yQ8qHO2UVurM7bGNFN9Tz9S3+qNXeEHlVnfsy9lVR+eX1zlGvCs9tDW7Exi45TNPbQpvK+u+Gl2zLPxkdpLPSG73Fddw6mIKD5TX1Zn8Aod8P8s/MHYMsrwvgZgsIkHwp4tY7SW4uosqSgKRqkz4jG2UdyuQXbTWMrJACi/DphRefsoi07E6FM8jC4H6hgKQ6GdrzPqDETAxzhQQsaScjtWOyAZKCowpwP5H2gwyuA+ALjgXsdwjus2WZ0wiFhqxgI7DPQzcAwCEMJwAwKCmq2trWJQ9DEGEOGjfQULjF/IHcwz3QKcET8MFH31eeTIkUIIcByOo1cIBIYM0YDMZISBSfd1HCNJ7xg2c7SB1poUbbIc0b+9uQTZjcwBirQz58R5hvTg6Iw4IX19Aq2cuACEY+N0gBSjJBwq/QGyBOf+58jZUDpCF+gA0MJmuGdGmAj7wV44HxBzHzbEOYJEgYryugddZZ+N8rNRgAgdV54xZGx7v5eiTtn83QhApJ2RP0gbI2SASkgV7YUgPHToUNEN9kV7CrT4GPUpQAEmgRJBFuIB4EQg0hN+JoQ0wIecoEcAnWu6p9HQ+llcl945xjWJYIcvt24dnXEMfXc9xza5S9SLfkk/EDe7EYGJoJx9B24JndD2RkzhK/fSRvp9+ik/wrcog3YHipETghV4QVs7T+CBYKQvggZBEF3ho9iHiGOH/oMe2idQAMiJZxcMKWPO8bnuwubxwwIyg5bKzUZPE31NAORZYTZ1JlDVl9ljpLc+oZ+wpckc0E6IOP2SHXcuIkG/FAAJSvlqbbcqiQ3Rl+FXbYfcUxbPI5gL2Vtv/BtdQko71qfNc3tOG/2vyZfdinrWJ9Rn7lFv9tf3m3cwZ1YJYaBu+Gg2VPvB/uwtYhY+M+ijT2pvAyt0Rn9Q55Ok3j/tmHUT5YQzkRL6hecTl8AbhE6oIzo0q+hDcBGhY8iOMUSfphMhVmAe96Hv+iNcDqfZj9zwbDZ6V7cH0oXf85zBcW9/+9sLUeBY9pmtdR222Hd+XT24LrvBNqs3cTcigg9mg5AfPk2p5e8dF1F+GJJ9EW84DvlhkACGY4tlA7HfsJyyGdgU6yNE2De+AE5MRik91kYZWFb3sdn2iSliy/0Hm2z1cY1+pqzIJCQWG1bbevUgVtInXV87Kq/rsDUh2GQUuab4R33BL+yf/Z4HlkWoybZDOLuva+hX6s9vz0/3nMNviZEQ7OrUgBJRNgNtbJdnF1vxmYgodeB/8ZmsKYMonlV8Tm/ZN3GZdoaHXZsO0Zm96qejEEEK7+EQEASjBmhouDFFgwMaGU2mVBpLhWLra8VZZ9munBmFoJyckeAJOaDzE3XNMADzFJNgH3VOjpYSqh/gXnvoFJSQMzGSQdmAE45NGp3ReZ2ZOE7nabI6YVxN6WHgZH4xXAwaBwL4MFDamh4AdRhmhh9BBDyZBhIdsXEm+h+DIxUSqGakGFngncFxDmPLmPufoTISAXQhpRg7WSHIQQaToRfIey2q8jKsNbBvMr6wndpHfxQsc5b6K0duxAnI0J+NpnNs+jwbwGnbT58IIA5oRpdkEdELx3F2gIzvnBSbA1ggCzk39kVwGBAWEJOgzX+uzZ4AFUArAYTYIXrj2py2MrlODUR2I0MwtcmSeg9hM4Zog2nX46tnrTvH8UPaeSh0TLAX4W/oxqzCB8X3NJku8IL61w67EddA2qpzhDKfwCbw+0mDR9DxDXyCTf/lB9h8/RhQVg4Bg/YXvOr7/mOrgHS+B9kkK5W/oBOu4zlsbJvfhO4LRugZ/MKu8XOOUx5AGXnFT7FR22GndRH1wTYacRagqFvPtJ3AfPqSgRf1oR7ULZsZu4sMYO/VsYEZ9cGusu3qx3HIVb6ZbUfGqWf12GRzBA5D6Bl0gw1hdLGPfoggoFMyIGTKaPNpfcL+kIyb0G9IyqkOlJ0YJB/Gkp57VmGD2DniusiUMUS/Y/MQsLA1rAybIRiQTWyg/5APcM+0NggxCoMj/0ydhvERFzKN+HK2WJubuoSUgbXYbTMJXNfALYzORhiQg/OdT49kgHt+mI7NiLC99rMRprd5I6Qsb6SU9d7Uu3hRfGkfnImAcp7/kJHK47sYg7BhSDxEB3+j7iPiEnUPf/Az4lhY1DmJRdUX3yIWqkV7i2GdrwxsoP6B+GI73dNgOsxqJozn5uPYU+exj3RI2Z3DfiKdDKizs2ZPuK7/kFDKz+Z6PvWKa5Bx9brXve5YiU4q7cGXuq6BNwSS+pXFBfuyuzDYoT5+U59iN7Ga+Et7yv50njK5Pgw/j16PKaMQQZSIkoSl5Yg0TEasxxQO1ig0w0gEzEAI0LEfBOGjY1EOyktppBgLtgiQoVOaVmDklgjuEANAGmCgA6oTnYViIggEfOabMgrS8HQ6dYmlDaMNiOlUTVYjDDAWmtFHsmDbZYCYQyuQZjilU2pnI/JIQsZfwMUgeXucDDKEkIAfaNTe2p1+APRG4TmKMOT6DkfB8DLG+qq+qyzmt7oWg8ZYS1tkeAF5Tk+mgX5mxGFZo2MM4V4Zw3WS9H391GgNIIEEl8mnv5qWob8CDnTBGhKmaLGL2tkx9EHbsRkcm2l/7AMboJ9rW8dxeIQOsBucsHnpdMS009jaCH3SRnSHnfKpvPSY0EG233lsUpywfe6V++1GalDle/17E0UbLatPNdl8GcsusuvsBTsOVwggfMriEbgApqYbALEyECwYLdjgF2Qi5BqISwGpDYBFQADVQDibxIa4BrKIPUpWIRvDTiQgYTsSqMmEYCeMqlpzAdCHUQRVgLLzHL/uguAE/NUDm2ygMlMKpgl7zB8L8tQbu5x1PdSda5jmIdCD72RwCTIcBxMYjWZfa/LXcfwGG91kM0XWgcwKvlhfIAJe2WH6I7JxO/G/9aQ2TWCEkCfiod2QN+yLfoLUQKaZCTGGIDAQCgggpAAMZmkHthGJ5X/2j19nt6bZb6SB2SAIJPZC3/Zd31d2OE5725TdQC17iHxyH7+RNc6F35SJzXBPzyyeYJvZlxpjsMGOQcjIFJYFZHbP1tZWmanCTyBIPB/7j0QTZ8rEEVfQLbaZnxBTiEHUr2xFxyJQTGdl84njkFGSFJK0wK6JS2U3veIVryiLhCNvkDi10AeYVywrLuKrknHO3hqoUEYY12AH/Kq/OBa20hbxoWykelOvbGNiar7LdGz+zvN7PrNnEDZwsHtLPInQSwP3MrdkXPFZYi+xuk3MhATiB3zylQg/bQrXI3LFWuIq+k0H9grHjkIEEQooKCUcEqCRwGBMEdggnigdSRohQmg/CAWmcBSaclJ4jD5FwybqYAwN5ffsBBFk5EAHwjQagaJU5j4GOOmwDEnS7nS61B0WlFNBQmFom6xGgF7GBLCOPmOnGQmGnbE3GiCYZkxtDAVjjgyiI5yABds4E05H/2DoYvAZQPrC6Nsfog8h4L65rkwimSD6FjJK33VfoxMCegEBEoI+Om+MYH4ow2BnPwT4iwoQxLnKrDQKzLH4btSIs6EjnK521uaCBE5KWyJe2GB151P/Zhc4Ps6KnaZ3gi86SHfUu5F+ox6uZz/Hza6mTThNekQ3XDeEE4cr6KA/ygkIOIbj8xz2KYtrKpsyjinKtwx9XKWo24Oq600mCxvNz5OxbCHQazDA9FJgXDABYAP2yGIjzYIBOITdl5lidNUUAX2ZCE5/9md/tgQPwLy+D5sIhIxCOwfw5TOAfveDPfRRmdsIH8Cf+O04fg+GhGP4wox6G2HntwQIGbxaV4GfBN0CqdhMz68ed7J52sK0L3ZT4K/dTfFF8rAN6tB+m4DFoA39YNPZbXiAfrD1sYUh4LR5k80VfUR/0j/hd8KfGyjyH/KW1NiJwPn0D3FkILGW4bHrIimXYDnksbVPESwwxyKCGIF11BXsOpbIVoSv4eUsEi17W/wls0Z/ZBt3sttwkf4u+ydi0JfdgM30ZyRHRFwIh5myJNvFvWBzRI64z7WQQq6BkEc0qEM2W0wRUS73YHcj4gPXZjPYEjrHDpnmpBzsEcznPMI2IzTYLv8jscUSrmNgeyjsFdGWMn8c5/5wLDtmUME9EttGxLGeR/3Se2v4qHftqZwSGhAvYmWi3sVQJPUfQtwn3TLArs5k6vB//Bc7jABSh8go8ZC6FVuzt+omYsDEFN6PfvSjxRfyYwh/z+F51JvlN5C4yqjO8vxIOdlE6o+/cz/PvVcyGnqW+ipI5KhVNECApaPkYwpDocNouCgjJTedRkNssng2HV+anfrEvCKFMgdcYK6z6SQCPwaHwuu0RoR0UEwmg0QBdQDpwQTjKCBLh1F/wEkMA2CmUwEz6+ok9ptoHwZR4M0QZJ92icGx3z7tp13oAKeG/LN2j/MZFcYk7eYzBoe4PkPqugGJPm2u7V5APoLBJoA3Rx0bnvVdMN/6twCC3oVgHFNcE3hlPzyD/o3EOoiiPfRJI0AyvzgkxB/nz1EZpWATOER2j/0zysG5cET0JvriN6eoLgEWi/U5Tv1yrtqVM2NLOGXZabIEgAq2IoEEfXGM6ymf/wj9k7nG2SEOLXRqRNxIk3smgKSHnOnYgYkyAXnR7U0VfXE3Mu383V53E4Xub7o+WHMJsNZ/2MSxbK4BA8QNOwIIyxAEdi16qr/qn/qzLCHA2zEB1URwKfjkGyJwn2DV5jxlN6oN2LNhcIj2MJCFxMg0Ur8FrGwI+4B0ci6Qr1wCX20JtPNHmS6yjsK/IrBgr2T1mH7gudUP+wirTsLEbCnbq50Fdsh67SSwsY/dV5fstbX8EHj2Cx4EzYggxwvYYEgYkZ9m/5FsTTZb+GuBtYwFU1iIgSH6JOBEkg7tPN2hH2YAIEP0V0E0H+xY/WrdRLmU05ScxCY+xTQwySLYU9APJwu6YZexxKCWutRXTctH1rKVnkE5YXD9LzLND9ufLZK28ay+B0MR/ZytQUTBeeyxAWPxG5yINEfWm7ol48SgH3zHDr361a8uxxP3sw9+iigvm6zODTpKJqBbBgfYKHGI84LhfGeHENjqgy4iU5TNLIRJ4nibdkGYaJeI7/b5vxb38YzqQ+wrLtYPtKd9NmWvn0WdOc9/PpXdPR3nU30hrcROBjTYVPhYPBTbKx7yPOqAX6rJSNk9OA71JG5mg9nwxF6eJVlM7qeuPZv2VAaf9uU7v6CceyGjICUPwQEiL4B/ojI4QQqyDJGKnKloAhYpYFjQTRZKoC6ROkbVKRHSi/LpVEbadDbpdUbrfdfRs3AcQRLI8gEWZAEJFgEII/0cgtEqCm99AKQR8AWwAYCCcLJXynjQhDFlgBhNYI4IyqVi6ksMcm0QHc+QyASxCJkUSICZ4a+NdAwt4TDsM3LBwEnFJAwXUlD72xg++oIEMFcYcAc+AFp9WtYRMgj4kGZaG8SxhCFUD8rrWWNTDqKwA5yQURwOBtGDyNUu+rw+K0hj92J3AUUjLAIv59IVgRSQIshzLuDIXsokA2D87/rsNMfomq7nuoJFACACdBiZMrqPLBScuY+ycpTsrwwi1xEoCloEeBx2giEjk3R+DImdcn99gq4fJNE3Td/0CWioB30IeNPO7HsIZL7CwIJ95uEDerERwJB9+psgkggc9EUgyjX8ToYBYGlE2ugXO5LfsS10x/X4KzpLBMVGANk3xwpsY0PoHr3h11wv5fLdPttwhHAncQ1l3wTRPpMEgFTvhD3MYMEY4loyDtkB9kQ/r68PYAsmkDQ1CUQAbHaGf6iFHTGtAUmdYMM1YRB93nMCvWxGzvXbtQRUBHhGIrMf/FsE0ct+OH5dxTMoI/wmgwrhbrQZTmU36TiiRn+aJAISwY4+qO7Vs0FAwYVzTVmADWSHs9F8vv7uP31Fe8LcsKNMKv6dn2hE0P4Q/Uf2hWA/ftmgMTur3yFXa1vCXtMLNoQe0q28LVI/Wlec79mQKvxIBP4xzYjue+Z5ys4XqBfnxLeMIcGpsE1EH0ZG8Le5b6T+XgsbyVfx4yER+FR4HW6Ha+JbCR9OkOJwu/oycJvlQthXGE+/lz3IHvP31s+R6Zm1ZZWHLaIjEbrCNvPVfDibwgfAlGyNOFF54QCibGySmJIf5yvgUHEoQpxtryV+Wcyh/LCHpBGiPuEFvgf5MhT2kN0T+7i2e7sWn6HMysTmEWWJ/jgOIYqk4lsc5/7wEPxk8IFuwaviaiSee3l2eFgWPfzsWeq2NliivJ5J/Ru4UG5Yxz6bumKn1bVyhPRxb+VwjLJ5jhy3FzIKEZROyeELOiLmM2voZQjW2Ii5jkAoiGBVx9xkqQ0cMEVRTbOzeC/2kYID4AIfwZcMDUw5dhIQQR7oFAgkiqqTMgicgiwSxyOVZHlgh90PkaT+pJA2WZ0wEtqNQcgIAgJPiqJ1YUIEaSMbI+EYxtpvo0MMP30QYDHU9N85Ecc5h4FmYN2HkacXHA/DbjFO1xZsIQ9srq3/Sms0XZDDACCAUufX9xhLGMqAZM7UvGsZLwdZkHPIW9lfCF59NjZP9g19AYzM5eaogL04e+0Y0Ii4ca5XiRr1kDLMubMT9I3tlHLMmbEPUl7NLXe9CIfLaWYeNhIyI/vIZsGHctKbBHEyDwV1ysKeGdlTljEFYaHcwMdBEH0aeANQAGYgBFlC9GlTb2RmqBN+gggW9GVtJmhA5vIlQIv0b0AHKUDX9G2+IOuKAaV+u4cBBX3Sfc19N7hgLQG+iJ2Q9cAfGahRDtMaCSALbCGapVE7xz593uKKfJUyCKCBK+BIuVzXdRxv36zCjsxz/F6K9mS3gUSfbDHACYgDlkC8Pj8kXpqslwDydFtGlGm67Co7bAqBIENwpt9OIyi1ryCKr2b3BSOyNmUZsNP6ncDOd/gN8WYAUJ+EEdl6pLusD3hRnzItpMnqRF/eadutCMxlzCTWQv6ZOgXb1fEP28rvEveVqSsbj98wmLOuQp/FKQYLIohR2JNP8uwhD2YRdcC2sqnqZCxR1wifDKDr33yZPq4P+z/ETtqdbR9iZ4QIrA/DG6CH58Vj8Az77zpwm/MMnvDRCCJ14nkM+mQwF1Gmnfl602yRyshD2Ev5YKXMNnCO7+4FB5hmBj8kK0e8gAihZ8gnMQnsxk7x3fw03wQHwKB8rnMdjxB3PdnqmblDPL9nYAMdo+5MwXItZKVBIlhySASpP3XpfOI+rq+O2El2EAEPfzpWnRjYUiZ1hBSyzo/1fGAhAxPqSfyDOBMjwx+5j+t7ZuWkN3AMfGtAIiJRQ1vjIZyrHEh5n+rPtdLu2i5l4Sf0WfUJW6l/x6mPPN+qZdTcaYybwJQCkRAWy8geIHV6sqwKnYjzjTHcq0odS1J+AXidEk1J1TNAT7EBb8aTcaBkOqL/GEyKHEZXRwA0GFSiEwoeGQhGw/FNVis6P6B39dVXF/AnEGK0gTjOTjDDSCB5GF3GhNFD+tF/5wKdMfKIVwGe40kCOQG9kQH7ZY9gvhloRk9Qh5Byb0BWhpGgjzPTpwV79EkQJzgxgozEGlvoe4AL45vvB104eG1OV4bCiSHg2QSiDtm/2A7fM4rB6bkOAEBSvxw7OxCCia7I6plU/66Va/o/1ybuybawQRHH2Pxnc++UbSyJsz0oAnwi+wAJdgIgQe4hCgWKRpsEgAhbBJ8MIUDIFENty2fq/4hfBI8MAu2PEEYo8tvJ6HEvdkegYb97ynQQhGagwroozvcbeQscIaHoGqISqcg2sSMAHv9k0UmbeyizzAV2B1lkPr5yCW4Rj6YtAYmCA35+FmEnkVLrIjvpPB+ubvkBBK/sOljGNCHPkiCgyXqLIEZGrYEWbSmLJ5nrgnB4LXZ2KOwzrKfPCExifxH5+vGRI0cKge+TfSaCegGNQMQ+b5WyyLbARTapftnk7kwEvsL34Wb/cJtXYCm2EoEhKK03ttY2q/3aSegJ/KfNBfPsI90K7iPxubWw64JzPiBk0Nj+eLcikB5OAbVwOt1WZs+ADJlVtCW8KvgfKxuZwOAwOoJWppUYy8LHBmH4LPaa36NfviNb6CC/VBNSiF2Da7JVPB/ihg9l9w3OIZb5csSPe9CjTJ9lb/hfAyZ0gh7A/PAgvw4fsAMy+Q3OGZjjXwlyzHHwg/uKA5ST7/Eb0ZJnUd/Kzy6JU2AK2eT8PDvFd8OCnld53BtpgpxEdMQOwQ3uy7cjzcSmcAHCCZGNEHIddq0WdRE/GPEd0QWXuD5syfYpv3LJ6GF/9TmEERvqHupCX3WOZzLgyTbDHmIe9ht+8syeXV2w5bBTllohMuplepoa5jkQYvq/NnZ999QfPY/29p+2QxxpI1hJOZFXym7fInZnDOFpXnvX192LzAZKjggCRgnnBvhhPMcW11TZwKRKpCgMCLKD8mmMdTNy8wglojjYVkZA/coGEWwBjuoVaBS06xCUmkIx8gyI4IC4BpCvXgSNiALZRYA6xfM/g6G+BAtN7hJGS+AiYCHqiNFmyMYSQTWWne6qf6APucPIEIZJgMWY6Ff+FzTRc86C06QbjIs0csCAgWOkBeTa1/mCffdC7Difjugj9IKuIBT8rx+5tuwAU8FM7XFvuodo5KRM71GWsfsW/QWgpXe6r7JkqsqmiD6m3mXFcJB+05mA+kUlzoR9ZfMyyjIEe+wDx8QhO56TVR6bAMPUBPVsZI1e0weAxvVzneE15xHXWYUImtlFuiKwUiebJMoslRtJApgAZPpw0ra3E2Qv0h5Ysc6La9kADSNhAgTARFadUTH/6Uv+F0jq/1s9yJHNBTiyITIAEcT0x1oswCKdYRvoHMKHjQAU+Q6gR3kN9ABkRsv4JVlnQCFgBXwbVRMIAYUAohFL9xUsuS9dBBadD+yzV/RRqrl7AYTsl+fg5xBD0u93EnVk1E1Z4QT27OjRowXc7pUkUOBX1Id60P/0GTgJ2DcdDDBH7NMLdQdYCvb4Ira+yfoKu6ktBQ02uqp96bX+qE9Ns6326zN8a/yF83zne10PfuPLY2fdS7+0D/bT1+mUvrgMH72dKCup78kHwQ6wTb3Btkhm9ltf5a8EbLApXMO+6wcGsUKs+K1PmCYkEGVbDID6ra+zI+xUvelPCHKbrAqbIJTdzW+bYExg6jiffCgfzmdutznOJ3/qPAGwT79tuX6+J+tB5gBbpM7ohLabV2SZGSh0PfXHB7Jz6oGw3TCdeiD0iC1Rl+5r8I8NrjNv1kHYOP6LDwpxJuBGVNB7uqEvzGoLxYewLuzM9mqLMQT5on/HPuuLbLSsGv5K3cJ++qS6h821mWfgY/k4Nh855Tx9H3nhP22i7fQP5AjyRRuLPTL4I5PGvZ2jLznffzCAuMFmP6yIBOLjDbrAAkRZJAe4Jh30yT+pK/fnnxxrv/PFCnC5JAR2iB4pO3JJf2Jv+Gp9k14iq1zX4LJBHFjePvXmmdgtRAhcQh+V0296Wb+di4hn4APX1e/hJThHvatf91Rf4ia4wbWRQshD2ZPiHbZFG3kG+gQ7+c0WsUmeSZ3p0+wMAt8zwTeIdv4bfqF/xDMgxsRb+h4brJ1c0z7n4kH4emQSHMUui7HphYHd6Ajcp3xIrdjRVcpoRBDjr5E0qgZimD2QyqJQKmwZghHVQbDE7keBKZrgWidSuZso6hM5wMkxFkgfxo9B8cyUjpLJguIsGQROV2qw4JPDUSeE8ukgFJ4BiWN1Pc5I/akz7deIoLtlFUQQEagwOnRWoMPougdjou1iqBlI+xga5aADzhN0MZQMjjIL6BLcK79jEiQSIwf0i0PkdBhFx/mkWwwusoex5ejs58QEkO6lvMsAmIJCzk2/9dz6biOC7hb9HLAFjtTPJNGvjVCpO20qe4NzE+AbHeFo9HP72YusBbVpcpCJIP7A1C7p38Ct/gnEGJ2U+aP9tT17IgjgF9kC9zS6KKhEuNIhgJVvsd85BgfYGMENveBP1C3wBVzxSXyN6S78B//jOCNtAJgpXAhp4EmAx//bz37wPTKOBKqAm2vxScCct1gCRvyU66sX94UbpKGzAzbBwCxEEH2nH+65l0SQ+mOL1QeCTPCC5AEKtUdAqHaQ/YO4otOe1fOrCwBX/bHx9Yhkk/UV/a0O7hf1l/V5fMgkwsAx9X4B4TL88zShozAlMkUQaUMQw67IW/gJWVFv+Q9Ozf/wKlvIZmWqk/1sjP/gF8GzT/uy+Y1k0d9D/tSba7mH+03bEDMpmzLoj3mO7bYck3NM7+Gb9GMb+4MY8GlDSiiz+zmOLUd8sYGCwnoazXaSwJkt5PNdS9DOjrN36hcOdIx6dG1BP5vDLvMVjuM72GgxwLoIDMoXKRe8QvgGGTN8moFKfrKOKRM8T9J7bZQMFvUF+4wh/KR+jmzRfgJ/2I8uqn/3Yrtj7/lB9czvwbp01W9tpPx04dChQ+W5EJL8q3JrP3bfdTwfP2yZDzrn/vy3NvVdmfg5daTOYEX38919LBodrCSOcBzfRJyP7DG1FMFKN5zv+ZTFcfCFMqS8xDWUx7OzPfSeT4MvPJ/zZCi6rxjG8a6jfWEHPpm/o6NwjO/6eS2e2f/Ok7jAFnomZVNGdoQNVHfOR1CpC/elK2Io9cffqgfktH3Kl2dE1GuXI0eOlGdLzKz8yq1/GbAi6oCf9iyewXW0te9soWPphBhd/asb5aIH9M/13F89wQewONsAt0SXVy3uOtrWP2B3yy23dD1w6frKKvte/epXd70S9M+3HOmVoHvYwx52vAy9MnR9o3fnnHPO8X37YTvvvPO6G2+8sevBZPndd4au74Bdr/Tldx9MdNdee23XG6ITzusdUdcD/67v2Mf3aZveKZTvPVjteufUvelNbzr+f9tO6vogq7vwwguP/37Xu97V9R38mNZtlvTBVHfGGWd0D3rQg7qLLrqo6NATn/jErne0x47Ye+mNYNcHkaWu+6DpBH3dlE3/6w196Ys9MOhuuummrgcAx55wsvROqehVjusdT/neA+zyu3cS5fPDH/5w94xnPKN75StfWX7X0jus8tmD4e6hD31o1wfMXe80u1tvvbXrnVF38cUXl/pUvh/5kR/peifaffCDH+x6B1juVd+f9A6qlKt3jOX+ru8Y+yL2O8c+9j1lIL3zK8c73/MQx9vnnnm2POvf/d3fnXDsTtIDmuO6wtcM22HdN2Um7EsPyLoeAHU333xz2bedqLceZHY9uOn6AOa4bmgv5+vXPbAp+3y++MUvLvfQ/ueee27Z34PL7lGPelR35ZVXdk9+8pO7Cy64oOwnrkN++Id/uJzXg52uD6a6n/zJnyz+4fLLL++e97zndX3w0fWArDv77LOPX/eOO+7oejBW7KbrPuUpT+n6wKR7xzveUfTO77/927/t+iCk+LLzzz+/e93rXleuVwtb9eM//uNdD6q6H/zBH+x6AF/0/tJLL+16wHvsqO2lB1XdqaeeWur64Q9/eNeDze6xj33sPdphmVsP/kr/Z2/ZXs/w6Ec/ujzXpOP55B5Mdj0g7XqwWuzHt33bt3V9EFDqiR9v0mTdhO2/6qqrir72wVrXB5QT9XveTX/Ilt+uDff6zOa3fjNpY4+UKRu/zN5m09eyvw/Iuvvd735dH9x13/M939M94QlPKDbjMY95zNSNbXLMv/7X/7o8v3P51n/xL/5Fwdeu6x7upU/7dD/lqp+VzWRf+yCy+MF55CMf+chxLK88/PEP/dAPFRt7ySWXlP3f/M3f3P3yL/9yd9ttt52Aq572tKcV29IHpcf37eWWtmb3XvOa1xzfz5Z//vOfP/bEJ4pY74tf/GLxLQT26IPw8p1sbW11T33qU0vsBEPlmuuy/cf/+B+7K664ougJf2p75CMf2b3qVa/qTj/99Inn2FJXm7LNU97tjt3L567vvWn1v92GPvVlNOkrpzChRr+kd2HFMLFGL2U7LEOweO4l7Sxi/iTWHVu/XwRj2Tu3wixjErGeGERpb0Y8TOVxjJEZLGSkdzxlfRcjsVJXkxqprXo7WdYHwgBL3fe7yV1itF0apBRDIr1Rpgx2dxPFyIh55LL1ZImYxoGZplPrINhy6ZdGzGTSGOnKiNCmiLcZyMySgWCEwm/zx42UTBJ92VsQjBzI1JKhpR6MKBlRMUJiFMT5RjeMvGgzozb+04cJO2cURRsbmTT6Z0600Vp1aEqQUSOZG9Zf8V0KLBvimkYUZVu4v1EQI6lGYdkT+9hxxxllYUt6AF5GPpRNWf/X//pfZe0oo1PEuhVGaWSRmbNt5MTolmeVkWLuNXvUg9YyYssu6W/qrQfL5RrbiewJdssIrmwJoz2bJMpsJMz8fenLRmdl8ljHayfRntpEOxopzEh02t6UYCOnRqK9CEBGoHaWUWYdMPula5uXbxqDkS8pz7LItLHMR1OPjQ5Kq6Zb9IdOEe2orHTPeT6tOWRkXnn4H1mFfJDRNtmIyifbz4ikfUbW+iCpjFA7zzmEbTJyTn9k0qkb/cGouZFG1zfqtpPIYII5ZOZJV9c3rHNm9H8VYnTYmgPsrefRp/hW/dE2FKODRsKNvBrB1Lc9P1ti02fYEyOhTZqsk+jPMgSNdNNzYpSbzsJK7Pw//uPd6/BE2I34r0my3X9DGR6be7ExMgf4K8coT43f4Od/+Id/KOV1nH7oWNkQps7we8o+qSyun1F9tknmon36KH8duyU+YefYBNeTCSGrgV2QmZM6US4+X1aPKTKz4jK+nF+Vbene/DAs4bnYXL6SbWF72XT439RiNlI5ZXCa+sIXRTxvyrUXwgbyXV4U4DnMWLAuHps4FNOUYcX4Or5Em1higfBxbLE4VGxqDZh1EtOf+UPZtNpKG3rZAt8lu6hJk2XLaFPDagF0GDOgTqAD8Ertkvq+DAGQgEPAU7ocEaAwCtLAGMp5nMq6CoPIwAVI+i1gYwTtF+Qx7AKw+nkdJ9VNkMAhCAIEftLhBAHORyRpq/1QT2PJqqaGrUoE41InEYdIQ852nQILU5a87UTgaB7vJk4NA8AAYKQNQLnd1DAkiDc+sZOIIKmhwKA+bKqM4B2xIpgENIHGENvmhbOp+qtzAR1rHwCafgvaBZDIS0E4EoAdZCcQAfo6UIT89T8b7ZO+A8+IGrbFMa4HoAD8AKzfAn1vALOxJdJkkcn0KoSVeyKJHM8+IxOk0PqtjZEhyAvBvgACMSV9GAjfiQxSFwgE5Wbj2bJNEoHBcGoYckef3EnYc3Wsb3h2U/60AZJO26pf373Fy2/XJQgkQQI9QCQindR3yFbnIdcQJva5JltHL4HrxzzmMaWeHaedCZBN55xDF61BxT/RW21/0003lTYXBCFjDNa4p6ln9BNhdfTo0aLL9MUCivo+X+7+bLBzkdaeBZjXv3YSAZ6UeufsxdQw+msNAsSb5w0BpI48DzuMjNePrbsmaDGlno/Rd5GiCF9BNF0RFLInTZqsm/BjlhTgo5AmBhRgDf5AP9b/2Xt9crjZv4yNjcsnfMtm8RnIGgQM+2bz3T7xAoKbP2K3YD7+lN9j+7LOUL3Zz/7Z2DYDJ/yzDdb2yae6vo0t8ptds/GR+rr+TTJNLL6e7UNO7SR8gGsY+Ha+ARp2Wv0rg0Ea/oXtZXORzQgn+EqZ1BM8YNoqn+HZ+fq9jAWUE05FXtEpttDUMHikFuXmMzy7dVjoIl/h+ekhgSu1EYzBhgbPL0MWqTN1DcuYKkYv+HW6QB/rAf1lyKrbeNH77XTeMp5jeM1llX0dZClEEKAmi4JiG6kNox5gswxhCBlNBiGGjfET2GC2sfD7TdQpkMuwy8DyvLIpOLVaHGd0guMVCFqDhtEEUAUGjCTj47i9HAVYNxGoCqjiODgWQapAfRMFGUFfrAPC0a6bgUImAEeAS4DKphFBMhbUq0BX8DaNCNLPAD4jqYI/JDkg6dmRtUeOHCm6JvA12kfn2FWghl4aIfPbvRwr6BVYCsDZQIGk61hLhn2Q2UOUD/DQ/gJTYBcZ7HggWBvIoPAmBWVyPJACSAts3c/6MkCj+9pvsUABPVLDObJEED9skuOBWrbH4o9GOpUbcEbgqwNEGBJb8MyOyyICbrcTgAnhDeh7Fs+0SeI5ayJI+8y6RhBdAnjZbfUHMGpD9kmfQaj59L9rWtdL/SNBDAKoq62trdKeMk/oi5FHAROSySAO/6lsgiVtDERrc6QPX+I7UC3DRjvSYZmngj7XokdGnvli+uH5BFhGOoFb+mrEnX4ZmZYVJnjip5E2yqU/WPcDKJZtgNBy/E66QdzXNQV6e0EEEbqv3vVp/V0d8L3q17MIAmWc2gQ9+pC+re8ghNWrazRpss7CJiBG9DVYX19jL5AQ+jqcuVcbO8jeZdMf+Yxs7E32s1nsg43PQpKwr9ttntkn8kWsk801kDLwS31fdslvdcZm8+dIIv5AZo5649vYRMchjZHkOw3YyWhiY/hS1xYDINZd3352RXYnH8uusL1IlZBByg9zIVvYXs/Flq/a/uR+BiD4Qr5E+Q0OsJcwTcR+de2NTp4D1lK/yHfH8TVEzGPAC97x/PzQIlLXBdwm3uJbxLQIffEtom8ecU31HEJOWW10MSQQXwBL0QMDcZ57EYGr+HV+Gk7kR+m/36lbzwCfwQHu655jx85wrcEPOk0PPSu7sZOIW2S0wcJ8qiw28b2+5bmWIfqkfqqdZqkHmIiPh0lhJOexA+suSxlioqgUSWMb1SaCDJ1xWaLCKTpjh0knWXyJcZsFPG6a6MCMncwnHRnw55Brg0ViOOwH6gUBgLt60flTN4samP0q6qM2UH63OlqOqGcp1MAbGerwpgiwx1lzTNs9g2cF9jy3lGxv/9MfARsBOacHaBDOBThj3xA2nJOgMdcXsHM8yBtv22D/ACNEFCDpeM5XRgfyQTaPwJP9cA3H+w9hhJQASABLrzR1rGdhIxwDQLg28AtQygwxVQzBYxTYMwFDhw4dKveS7uy5ZBcpD6fq3hw5AOz52SCAw3Qk0+jceycBdo36AYzxMQdF6IWMLfoA7GsjfsDioLJKtDVSxf/Szn0CTEgUon7ZfzpjujaQyV+rT20O2NrvPG3tfggk1wXO82YMG9BjI9pCmr4FkvleZJX2pJMIddcE4gBMBCfC0YYEdG9659XGQLWBCllG7AGiCsh37ToQ2E7oLB3bK6Gf3tinbTKKDfjSf1mA2km965vqu2X7NNlkoduwEX9jQJZtaDJd+F12wBQtWUdsH8KczUXI8IuWu/CWJ6Q5+7ydsNFsLd+q/rUHG+Q6/mNv7a8xCTJaNo1Pvtz9kNTsO5tNVo133Q/W4K/gCOWfJv6DlzwTLGOAAnYi9qXsyBpEm/pwXOLDecX11Cs/a2o0XONFSGy4jE6ZSLP6p8hO9asfaR/TuMW2i7QH36Jc0S3YERYQM/LZcBl/xMd7EykdQtAghcSW+rTz6MgYQs9vvPHGgh3dV5vMIqlnPlRZTBukr3DnskQbu497zyLqUj+EX2TjI6s2QZaCPjBnAB7Fw+QSoEy2CqZ9WaKTSn9kxLCaxD0FJ0DkfhPgGTONETclxQgomWYssh/bL/Ay51bHF9Q1uadg5tVxBHNvxKbJcoTD2vSASAAqAN5JjPYgZTna9EtADUgR/Bq9igie/QZknEcvazHqKNsA2AEYOf0Ac6JMNuc5nw4jrIwWCvRNLRKAs81AB3G+DamFTEcQySABTDlF4AqIsLmn8nHIrgnEJfPT88hIASxcHzEBMLm2TAhrufETHK7Xm846eqIvGjF1Hc53UyVt5Bk8y6yCzEHos/nWoQKOiOwz0zRkbcmiSYaR0SnkEUEAybwLuAMwZfYcPXq0kC9E+7kuktFaRF4rq90N7mgzWSva2+g/0i9C92ShGfSR1o/kIc51DUEJ4s41smagrCXZYu7lWgIBG98mq9g6F56Vzs0q+qDgaq8F4WY0nvAlMpxksjVpsh+FD2KLDCo0mS5DjC5LhX9FChkQ4Q/5dHbRNHEZxjsJ+2h9uMsvv7wE+WwtEYPxu5MEiS/j2P2IAQSxhHPjL1Ytgnv2XkZohL9RH0MJ9mBjEUNwAQlWIgYe4A9ZWgbU2OBFxWAIX8mvIYOU09R26w5JdjAAMqZoe+1pirXM2KHezCL0QkzsGvCYgQlTy9WXqYD8Ehzh+ny2hAKYE7aTuU0PkHLqbgyBP7WTuBMO3Y7sqwUulukme037wq3KV8doYwtfre+55yyifWQ4yerzbEOsvq6ytKhLBQCYlM5oINHwRsmWKQJJI9TAJWCtYRg3KYbY7/0mMYQ616wdSp1oH+c5fxHjchBE/QigI0YcGhG0HDGCYwsRpO43US9nJbPYJgAFac7hEllCiJnUA2KIqIv0VfuB7VqQCOrKfxy4vu1Y4lrsQmyDT/+5p3sJ+GXuADTWhzFyiByg5+4poHZdGRnWf0EgGCEB9P0PbLleru/+nsl9CWIHwQAkGT2Ttg04CfIREgh7YMdoJNIJGTSL042+kFnt3jpK2kY9GHmbVTy7dgfy6tF3+7UB0FYDZ20Yoinnpv6iiwgax0WQMa5P3xzj+FzHd5vvuS7JMQYaXC/38BnCLuflXvYD+u5Vjzr6X7kQi4uMRubeeykIONlyIYOy0PZeZis1abIs0ecMTBgQaDK78N82wa4sWgs/C8BlS4hfDMDwkdsJeynWMvBizUAEvunb1oOTyTtNkCQIAecRQaw4jR8Jkb8Kib02UI2QyNp1hH8YZo54XnaVLxFnKi8MRYb+gj/0H2JNdvKion2UTTxpUEQ7wSzKZuDEfuJFBQY11KlBGS/uIEg3xxmAt0YfkgGJBOtJWEAGyiLR9vwu8kp7qAsDX0govyU2iHGtu2idxu3EczsfQWtAz4ALjIVUgcEQYwZN+FrPYdkB9ac8sndgNz46fp5PQ8LQMb5Nlo5poMriucTfMn0isoztRzDSScSka2S6G4xpYAhZ6byQkjAqvZTpri5lpMtScj8YVLlkgMmG5lOt2aU9iE+EahJCZB9ZkBuG1X4EwaZscAeCz2CoNvFJ3NdgF5+t/1i/FDnpftqoHoCL7tJJA2wyrtS57KprrrmmcCGubTAssg74JLI0Iojo0BpbqjihyJlLvExhNHQuykZ5sYeURqfSgIuAyiZNNjng3ARJYEg4nvr3pgjjXhv4aWSWETfZGxywDA7rUBmVoWOyhDhBDhpoMVqI3LHP8UadMtpFpCpz7ByV63DwIY6QPY7lbI2cuD6Qbh+HZZ/vCE/X5dDVu2NsQKKA3giO/coBvAhkXRMwch/nI4AQS57NOjXKj/gBvqQjK4v6cD/O1b1krSCKOHjiWWcJklPPrrfp/dIzIG0A2bFknUDGbmWRZ3HOOtgP4Fi/hklkcekr+rS3rOmjTZrsB4mf88kv1ANoTeYT/huBI1ZBMghGTY9lM7xdczth99gZga3pKd5yK/N2p5hH5qgAWMxExGj8Nxslu2jZEl8O+/CFcEN0inimDJhFnCOIZ+czsFHrYS2IIKQAzAErJSt5XoFdECSwjrqFVZAzwWeSHdSXQS3T1tSjDWGAnFCf2leWNULHQJkY2TRBGTkyb0LcWA8HURPyhw7AUYhW10eCuLb7IlqmCVwBa7qP+8r6hhk9A/ynbmA9GdvKb01IxJSpYuo1fkr9EhgPaaRMKUu+ewZYkZ8jCBFYT+yf68saRpB4dnaCnsOR2sV1xOv013+wXc5zH2WmyzKbZN54fu2vLWFVhAtSyXEGK6P3BrU8B73QL4i6QLYh9FwP/oWvrddkSrc6Uj+IWOdZlsH/aX9tZZ+y1nrnHM/jOdSJ6ft0QXnVj3V59emhju6lLB0pGVk2opfRbZ1AwKLjLFOsM4BV1VBEo2DUdSSdopFBTXYShq8OJuJsmixHGMY4EIZ76Pg3QWY17pyzUQYATMqu0QdTxfxms4yaeH2oN4ZxOrJFOCvXN13GG0FyLyM4dBN4yit8OVv34OjUI3JG5gj9NerjeICAQzKSYhSSXeaw1T3yhyNWDiMxHJljgFGBrf8AK4Ag/cL1kUvApFEXGUZS3dn+rDlgGqtRHs8A8HgO+4zU8AkykoYZT9uJ++4XW95sy3iiLtehPo06GgU1Ug/8EljEaKK1P9rgQpNNF0EYHxCBmZot252wD/AAuwET8LMIZPbEZ3DSTjKPb2SfrFUoeNd+Bs8t+I/EEDctU2AZZLmpavAL8qDGf7DGMCOIeD76hnww0DSNXEcKyD5BPgjmES+LEEHupS2UzdQf06gs0G0pFMQJEsE0aFOWCNxmGhYyQXaV4+Esz4vIkR2t78iskTWE7ED++A+GU+/1LAT3yhR660hqI4NuSKlp4jmVGb6iN7J8vLUSxlPnyEX73RcZg3iC5dwbAeMlJHQOwUFch++CW9U5PZV4IVsGVkUgIklgOVng8KW2Q+Z5dgSMZ4ABzbKgb3mxlHpxH/WJFHQu/+l66hsJI6sJdvRc6sZ+Lz2Bfe2ThaXO+dnYIeVUdzLdrE3p+o5RFjhcu3oO7epZcQQISf6ZjsGkCCmZXq6prmRWqdc62075XQep5HzknSx69YpEVEb1r+7XSZZOBFnkCiMWEGS0ANtNkZctmD/sYBZrpDSCDil1OgJZxBg0ORiiU9dAvYGb5Ym65mAykshp1FNbNlVqInEonLC3K3LCCJGTTz65pJ0CAN4AhbxBnHNswBiblbn/1j6Lblrc0XmIH7YWIGHjpE0b7XAecgk5zqkZ7eDcZWpy4ICIUSCAk6MDPq39ErsJZFjrBIgxYiNNXXkQPkYbtZVnMbJjdAnIQv5whu5tSq5ncC/lBoqMYEkF5h9cR1YQ3+DYTCXeTtIXPU/Sf5s0iegbswZLqxDBgX6HZCWCEYvE669Nmqyz8M3TNiL4TtCefU12L6bA8MMwkQVoiYyW888/v3wuQ+AF2TKCeMI+CZ759HkGaOaRkFWe10CU4B+ekEAQgUWGeJCuJdg320NZYQgCI9WxHVySdasMZFnHbhESHp5D7sAoSDPYyTQlbQJPIVVkZcNbFgtGcJiWJAlB5rd7IqTgLNkrMJvsH0QWssQUJ2Xz5lUxMqLCVCnYLVlDiAbZRerJPthxuyVXZKW4n2u6PxyHTOGTDPIhfmA4A30wo4wV53gmxI6MF3hSHRM4XcYLMkOyhTWdHBc8Cb/meggQ2FFdIGLoFZLs05/+9HFSDaGiTuFKx6gveBQZKlPJ9UyZUw8IICSZ9tWmfKr6lG2j7g1UmnWkjMiaENTKSofUFTIG6eY/JA5MSo+sr6WdTOFCgCLaYGJ90NqJnt/zIIrg1Z/4iZ8oxN/wLXTurZzsovLrN8oP27KT6l79rZOsJHdaBxBAqFRCyaRMY+mWLYIiwVbNaOf1ghTQ/FnSgvwmQ2GoGlG4GuGgGM8Eb/uhP9IfDpGznyR0i2O0sK6RA846dsooifnm/uP0ETcID07J1CxzqWvdBBSNDPmPAzayBkjJxLEYs+shXJTFJ9LG+db+ATw4XnaS0+KUrduT6VpAj99GethyYFH7IKtkI0nPli5sVAtYY1vZWM+EeGf33RdZxcFy9hyjUSejPuaaA2eyiBBL9UjgNHE95efMlXeTBaD1HNP0pMn8YvQNOF0XgXcAfnpPtLnRXFlzAdjrFkS3oL4JEkKQJSAVrMpYMPIveBJAsuUyV43Y8+F0ZpEAu8l0ETQLNg1qE3bDS3EEtNMyYHYjfDAMkSk0pj8hGpAUYy8Czu8Z7PL2NJkfBoms7XLLLbcU3EJgijqoj9AzGEMQD2fBATAB3AWD1P5UNrUsDyIIl3WyiH1DxHjJjgwUpIc+sbW1VUgT+8ST+gr/4xlkzQj81aFyKpekCFgJqWBgAO5FgOlTBtjgIJsyeu6s02dwTVaK55ZpjbRAesiIQQ7NItaDRKS4rmeB/1wbsSJ7R8YNQZAgiuiXNkGgIF4Isk2Z1C/M6lqmsSFSPCtiRhsgquA9vs+9ZLfTZVlAOAAkUJ4dftU+ymFgEyHFzmhX+qg+4E/nsEHWRUKc2WBk2UTwrjK5nvOso2TAhbiGwUd6oP09j2sRMQfizjH2ydzSfjCxT88Nk2rXJLIgttSVvqg8tXh25Kb70En1oV4Qh67v2ZFF6yQiibtXL1qCCBhk4lBwwUlGslWeyhdkqLhlCcXA7FFciqVzhbGzjwJnDm6TJrUwLAwiBphwTIx4RnWbjCdsAEPrtZLsA9vgN6e1SWKEhc2hM4CLqVKADDDN5nGCwDUnARywQwgRGzvpf6MIHBCngfzhHP3nPI6PvXIPTsk+9sxv+0M8cW7O4ZBqcs111bUt393Dppyu6Xq5p2Oc77dROo7Nb/s9n/OVwbGcJbDju7LYXNP/NuVic93LNQTqBgNcx7P69Nvz+7SpI3UCSABBgmb3kJps5A3wY99lH22SAF9AGbLP6K464wulLKvHIRGqT9AV9e5YbWRL3adN97NMev5JGz0DvABExxoNRJwaxQvpskrRlsoFlCqLLDkjiQIRwYDyIl35FfuGbb8KcV9gWiCjXyGe2ZoxhO7qx/r8sK1m3Zyr/QVe7EHsw0HY+ArBA12R9cCXaKtJW9ahEKCYXkPPrKOBqPHdVA84WJCDyNFP/PbdwKgAk02yrpsgDvGP6BHkCuxkE4TMN7LvHAGaa2sjOiyzQ1na2/HGEX2TT4QRBOuCWNhI8M9WWBtlrL7qXvyIeyGf6Id9yAbBOlyjDy4qtW2jK7JJ+HO2GqEgS9jgEtxngEpfh6EMgA2n07gW0kg5EeyyZgTnpv7InDYFpxY6Kf6kpwbg6LBnm0fgIFkoymqwy5svERfaAqGFPNGfPJP+qq08g/Vm3FM/hIEM2Bn0Uxb4RTaNfqff2jwHbCM7BlbQxzyTMsNB7IJP94AXlGdISAz9iEFB/R8m08bsvHKLa1xDvzYwoX0NKsJ6yiiJQ5YMUoseKm/up66RSa7LzvBtdEecbZCPXnoetkDdOx6x4j++2LOxHRaSNmAIr6ovZYMH4VFlcK7rIojUMxuHVLOpb9hUmfhYdSP7B+nE9xA2lG1U34Q/sg9J41rJkCf8sWwk/YrddV26ZyAHKcYPaUfnqTc6pJxEm4ld4BR4TnmUQV1mrUCEnnajI+siNGUlwz5GpJEu5uXpkMSUA4qXV8wvUyhAXsOXDqNxMOsUQDokhWzSJMKxJFVWwMWQGg1gmAQYOrjODKgyrAzvdo7FMRh25yR4WxeJ01CuZRsodaQ+Y6QZz4w8eJuU7wACYyu1dpNE+TkS2TVxCoI89kfdsjkIkrrtOTyiPlIn2sP5CBLXU2f+c16Od72I43NN9xqCgGniuq7nePU+SX/ty32VwXE7ibI7x7G2lMc1bJwwsKCsubbj8vy12B9yyHWAB0GO4AWoAviM0mySADSAkOlBRpfUhxEpzyK7CthShwCFekoAzNaoK22iLlJf6gQJaN+kNtxU8Tw29gIoi25v95zAp4EdOkF3ADKBr/RuOrMXkvIClUCvgBqQJICxjDvBDGC5F8LmC/b5OP1RJp+gE8Clg7E9Ec9jP0CtbejqUOxzHt3Wd/3ert1qcVwt7s3euZ/P4f9jybKuO6/UdZS6ZgN8Duu6PjY2VwDi2DxPbLD/2VK2RNvkWv63T1vOK3SW/bHpa/qdNyUZkW8ynrD7cJGBA8G19hVQy2CQ4cunjCH6lwwMpHAGQWEWb12CfxEQuxFZRQJ190GksDsIFhk2BlqRIKb4IB7pLKLBWjp1NhJ7ooyHDh0qOodIMrCU6bZivWRQRRAtpuewu47znd7PIwgBdpp/QVqYrqRPycwR11qQGVkju8Uz6l/6ByJIOWXHIB88D5LH/Q0eOs/btvh6RJMy2mQaOV6GlqlT4mXtL+sFIWHgCG5gpxFTsrgQJnBzBj34Q2SPOFcWGX+DkGEj7Ed4mPqlfb3VDAmj/pTf9CfrN8rAgW2RKcoK02o3sbRMMdlc7okEhle1heUAYHqZUbLQ+T71BLOJ/Q3m0V9t5znpMHIQ6cN2qDNElbpUBoSg7+pXrK4Mnsn1+SrnIoXUF73Ksgt0iI3UP+Ar5Jw6gbOcjwBDsql/oh3Vi8XTHZsEAMfBajAY3fVMkgU8tzITOmG5A7Za+yIp4Ra6azoaXIcsRLSvU8YyL7F01JiG0HCYRQujRiykpGMNnduyxDQLnTBrFGk4JBUlBMZ0WsCFAjU52KLzM6zSH3V+BteIBQPiN9BEjwArxm8noWuMt9EVgDYB/lgS0DevKEOCS8/imWrQP5TdllnfYgQDOtWD/s9gBmQwpoJ9TmmThLPUzqY7qcNJxEaT8YTTB0yAoE2SEEHm+MuC0+8iQArQKLASnPFHPgH/7QQApHNj2pR1EHYt9nZeca4ROKODpokHsO2lyIjz2lpgW0BDgE2BiTLuhbDHgq+83hZoj5+TfSBgqTGa74KWWm+brKfoA9nYhnyvhd2wZX+OG+6jBzIKBHOCYrrsu5FuumKgw7QXAZMAscn4IqBEgsjW4RPUvRjKoHamsQzbdx6RucAWZZaEwSjktUFR+2edhjQUusHeKauAPOvGmCniBRJ0SVBvQeEkC9A/hI7BWNkfhM2RsYJ0oIsyPeF0x4jvkAXISIkHtbiXDCIkCCKIDZ6XCOKTETUydBBOMpVk0SHKBPjICsQAEsHAg/KpL/ZVmyB0kAfwCqIA9jVdybN7JTuixOChjCG/rddjjR6+AjGHSJIRg6BANiA8rNODHHKM2EK/VK6tra1SZiSEGMZaRogdmBqBI+610SN1J6v65ptvLpnKrud8bY7wQQTRr5BdkjcQI37r584zyCLz1jPDLMgVzyBu0i70yDWUHYGnngy2S84Qa8H8rmutH0QQYtA9kEWmwfnPd+0oAwmBhYhTV+J35BiiS/3yY67HJkUci/DCP/Bfnll/QYCZ+SELSHsol/pTdokr7kn/EYnIJQQaIghu03aOM7BDYH9krbax5qc+hDxTJoMrPpFWnuHAEUERKX+US4ocZeBYsH4MmwZahQCTOqGFs3QaAnjrwBrbauYUV+fQcfcbqG4yuzD40QnkhU7OyEUvbAJ926yON8fPc05kp+P9P+2Y7f6rJWWrJc8ayffhfpL7DPeTugwc8KRjCGafozYaJfV8kwQAwPpLaxYosTecDkCDBOQgOSfEm7pwzLR6aHK36HchK23qDghmtwEuQGOTRJBtxA/I5RPXKU1404RdHgJ6umIjRk0BNfhjrzKCasnUMKPrRnnZBQLwGxkVSK9aAFe4SHBUC7uFYCTxC/qePui/2LFJ4njHGe1Hxs0q6duxlTUBBai775jifq7pnttlOK1C1Jd7CyzpdezdNPGf9hFkTTpOG/jf6D6CYDjA6X/3ETwKcuOX7XdNWYbKY5//BL/aQEBjuQd9i21WZ/YhrJ3HnmW6RJNxRTsKZpHaiANto48ZPBBAy6CZp7/VggCwlkkIc/1b5oMgFnmzm6n6yHjEAQLIfQz80S+Bs36OUDG9iD7Zj/DRJ5EQAnO40P2RRoJveiZQVy5YEUnl0+LEiKKhJCPINdSTdYnmJYIMPIkH1BHcgdxS/56N7WDTTYNCZsiucbzysq8IFmstwYfW00FM6GeIGnhAHSO1XBNZhkCStADjIHsMMmpnmAFZJJtFnGrAVBvJykE+ILuUQ90Q9SbORl5Zp9Ez65t0JNmzyCVxOAKFLfBGWe2DFHEugk5fN03MvTwXn+o6spQ8q/9yfW2HRLIukHhfGyvPNddcUwg6JJ72QBa5hwwZ2BmJp71dSz2ajsgvInvcn41BTBmcUC/smswj5JSkEgOw2t+UVs9d4yokles5lshaVOemfAVHys5Sf4ge5eIP6aT2ZjvdSzILEsrz01Vta/YC0V88m/JZQ1OdG/BDNLmXMuEXkHHOWxfhwVcWhWB0jXhh/4CdOArsoA6qMVYhFJwBZUx0JMIZYv4wlr4bHdPBSIBPk4MlDAZ9oJ+MPLAYYKxD0xNi30764X+AykgrkOf3rDrl+oyGjcMcAm/GRzCRtHnHR3xnmHdDOHA+DJ7zXY+T9uyeR2aDuvAfQ4n9BuAdl3Lmk1P3DP4zipX6A2w4P6Mi7oV8ky6qj7rWJkmm9Bhp4AQBY+1jE/gbidFWHLB6MLqAkNZGCUh8AtZGDACFaaLO1RenC5z7vt3xuxFl0r5G9LS/7+6Vtt1JojvaOUHLTuc7xqa/ZaRTPdnnPH2BztAlOrNJov2NYpoXjxTI1BmSuiF1/TjH8/ocBnTO2e9S1wU9oO+xP+xeXQd0zW/1BCwCqEY/TRHba6HPMJDsR8BT0GXNAALgyxIzcjtr3xpD+A6BhFFj9Yasop8GQ+A2+jjUMXUcezVJHK/PCrxMOYu930nYfD5Xqj77WV9/u/vtRthnvks78JXs6apFfaln/Vt2gfqyb1jvtSBvtra2ysAm2zoU53o212RfYlci/len/vfMuZ/N/e1LfdunbhxPh9ki9/dbPxPEOibivPp3k/FEICqGUr+C9CzyK4YSMNMfAbxsG/5xFpEJhJgWoNMT7SuAF/gKiOGxRUV2hzLLhBAcJwhGOrDPAmc4RpllwdBZmSYCeeSOrDP3lxkiGwSZ4JrW52HTlRuRhAyTGaPMQ0mmCZsiWBf/8SPziH6CAOW3Zason7LKVpEdwoaw3+JZbQPzOgexo0xIJFgGOZRpXHxBZhs4X53AA/qPAS4kgnP9xybK3EGSqC/ChyCJYCBlkHWE1E978Y/IGPjTtflKdhkO8x8clcwXPtJ0LoSd/8UrMmvUrbXCxOwIHu1kkFZZkC++I1/YeW3FbiBeZGZpMz6EPXE+AgyJZbqXdnQ9GUvIKPWljMoBF6k7dY04o9fOo6eIN6SODCAzeeBouqXO6Zl4RXnr9kW2WQtIGdgs9aMtZeN6Vs9IF9W96ZaeTfvgCJRJG7iH/qFvOM4UN/6N7ySe0WAOH4aUk/AC86tnRJB2pivKRufXRVj4lVjqOAWdRqNjxLCAlFIlYwN1kmU4+Uki0NJ4WERKpTMQTCdlNvJBKSnSJHa5yf4XjC5mndFmdOkmIy7Y51wZEzKLznKsjAEnyGkzcLOCJH2EwWFMGRj3q+8J4NFnzDMH69oRBp/h4zwRDsNzh+I/z5Wy+S0oYESVg6HjbPVjz8MoYswdJygTwHC0rmGf6/i0KYdRDkbXaETAtuswqlJEfecEOBd9MNfYBKnLqs6kkWov7aM+ENAclrZSj/bRK22W81Jv7JFU1yFwnyRABidqznXd9mOKtgcygDQjNgCQcs4jjhc4aGPP69m2u0bqxDNx0HSurg/f1ZfgJG9/3ASp9YSNUbd8zU51EcI0hNhBFs9PL9jE1EfqNOK3AFVfEyCNsb7FGAJcAu1GImENILzOVEK+ALh0ft4+tqiwzXCON6sQegkkZ+Bimh0a1nktys7GA8IClXnEIIxzhgMB291vN8KOsLd8pL7I1qxaPJtNnfEfyrTT87KlcCzf2eRgicCU/TPVCSkOhwk89VX7BdCCbrbGshzTbAkdg0tlawhQCYzrGvQQmYQMmFVq/0aHZX24hgwKaxtF/KefwTqwo2wL/R0ZjpSAeQXcCBsxGuKA/UYGyIoRwCMt6H/KjRwSXzpvKDKRZJqLNz0PsmZRP5q11OBq9lxcAK8iCmRryWKBkyyzwIYiPNQDmw7/IgQcp30QPEgPxAQMr94NQMsUQtDLnpIF4zsSwflwNGIHVkaIyKBxDDuO7BLXIqqI68jYUbdwNvtGX/yGP/lP2VFENo0YWIziPvCeujdtKoLo8up7PopPRZTAsHwGAkV5nC9LBrHu+eiorC7TohBFiCb4GAnmfuoIaaR9+R2Yjl/86Ec/Wggg2byOxRHYr42RT9pTHdIr6wPRG2u4mrZVS3RSO9EX9aTMfAxyyDQ9iR+uYTAEnjZlTFm0L3FtWA3xo/7pkLpDgCeDDiYRE6lf7UEPtZHryupClokdEZHafF2EZViOZ91BpMlpUJ2HYBgFfxjeVYpGc19pYJSDAI7S36SICdqkHlKAJgdLAHJsMx1l9BkOzpVBENAGHDMwOwF2xzAKDLz5tPMKo8tYMd6T7sWhMq5YZkYojhhQVG6GkgHzHPMKx4xl1xeAVMY0z8P4x+EItjiNOh0zoswcvrrkiDmZlEV5paea71xLDSg2SVZdbosqGs2QxbhMAUKQ94BFkyabKKvum0hz2AEh5b6AuH6EtDVCCIjrU0BhygUoG/EVvC1irxcRNlugJvji1wSZAL4AY9WyqXZ/L6XV2cGSur1lhAiIkTmyiGXIZKFgmREyMwTsCIahyE62oK3pPeyQwBbWE7wK4oPt5hW40yYwRg4I+idlQIi1ZBjD2o4zXcdxAnDZMLC28sA48COMKZMGBmVDTRlKdqx1YtSD7JdJog7yWnxToODa3cR1yBXkcdagQ75EEAmIDTElEkCbGEhDNrgngk3ceejQofKc1qtRF7K8EA8yWJFJSB0EnQEgtjn3QNhoT/Wm/vzmT5CBiA1ZglnjCZGCqEiyA3Evtl3bI5jqKcHq0DPxA/SAftWChFF/CBCDkMgw8ZDMpRBsyolQIaacISgdK843IIq4Q7Qg9JBQ4nD6ZqCUT/Qs6sF5nhMJhPBRZ+4rjnJfbaBe6b1r6Bey4aYNDPoPWeeZ6VB0B4GI3NNmiK4a47o3YtT13ce16Z4+o93EZumPYhkkGGITUWnJG0SmMmtrhJh+gedA8K2TsCYr3/qK65797Gd3D3nIQ47ve8pTntL1StLX52qlD067c889t+tB1wll7BWlO/vss7veeJywv20HY6MPX/d1X9f1RvP45nfv3Bbaeqfc3ete95p4r522We7bO/FynM/hpuxf+7Vfu9A2vGbuN3wefbouz6StPn+4v37ets2+aR/tNOm/Mbe076T/2ta2tt1z+5//8392PfDsbr755u5d73pX1wPOrge0XR+ElH7Lfta4Q/961rOe1f3N3/zNMXSyGumDhO7jH/941wPZUo4eqJ6AzdrWtrat58Z+8M3f/M3f3PWBbffud7+764P/4/8/9KEP7T7wgQ8c6+l3Sx/Udn0w3vVB7/FjTz755O72228vsVn2LbI5/w/+4A+6PtCfinlhlsc//vHFLn7rt35r2XfjjTd2n/rUp7rv+q7vKr89W85nGz3j/e53v3Jufd0f//Ef7+68885jT3ZP+cpXvtL1gX7BmRdffHGxd+xvzl9kq+OCIf5SVvtsse81Pvbd/WFo5+e8nKOc/st1HZ/vNs9ucw3X/+f//J9373znO7vrrruu+1f/6l8dPy7n5r715h4pf328+2T/JFzuf2VL/eV67uOc4TP5rqyu5dyHPexh3ZOe9KTugQ98YNHV+973vuX/3LN+Ttd1Pc846b4+L7300u6xj31s0WPXzbmTNtdJeev9rp3yDf+LDno+v+vn8Vkfa9upzDb/Dc/b423izpVsf/zHf9ydc845xyvln/2zf9ZdcMEFx7ruauVLX/pSd8MNN3SPeMQjTijj/e9//+7Rj350d9pppxWj+U3f9E3H/4titK1t82xNb9q2jK3pVdvatrxtp/51+PDhEoxcffXV3Qte8ILup37qp8r35z73uSXg+e7v/u4CVoH2IYAEFB/3uMd1l112WfflL3+5BHSrFPf7nd/5ne6f/tN/WsrzhCc8oQyE1WVsW9vatr4b+/Tv//2/L8TP85///NKH7f/2b//27qabbjrW0++Sz33uc8VGiW8c86AHPah7+ctf3n3Hd3xH98hHPrJ7wAMecMK1590QQJ/+9KfLvSf9j2RGyNTHnHXWWd3111/fnXrqqfc43sZmDu0mm8pm/pf/8l+6r371q8ee7p6CXJJogHD6mZ/5mWKPV4mXdrrXdv/PUk6Eg7azTSInxtrmqbNpx37v935vaefLL7+8e/CDHzzxmHm23/zN3+w+/OEPd7feemv31re+deIxbdt+szrlXe8L3QORTiaFynQX8x1NPTG9RVqaKTirFNNcpB0qT9+pylxx6dI2383r+4Zv+IaS1pdUOSluTZo0adKkSZP9IT2APfbtniJNXDq7dHTrpkmHt8ZBH2uUqVwwgkUmpblbK810Den3pgrAC1mjwfGmx1o7Qrq8NRCsx2B6rJT1r1nRlLCIZzbNwcKzpovAQ9LnrdXQpEmTzRB2x1IApreYYmpKkGlF1m40xcrUG2uXWHzXIr5iL1OlTI0xvclaZda1YQO2s4M7iViO7RDjsSX3vve9y6cpNt5IJdYyjYk9NIVGzGX9HNN2LAbM/g3XJWMzbabWmDpmqQTrzrCdns05/p9UblNtTUcS35lONVxDZtNFXWl3mzoYS3ajA9Pk67/+60sZ6eK97nWvMgWOb6Qz20ldlq/7uq8rU8o8t3WHTHPjd00Xy0ueZhFT2UydtFaUdX/GFNc1hc3z0vW9EveHK/Q9vAq84rs3tMEauA01O57WzCEalTKYN6djW6jQGiYEuLL4HZC0F0KhzHG0GJW5tvWaJxb8sso5g8lgmROYdY6aNGnSpEmTJpstMAn8IVASFFnrAbFj/QRBk0UsgTvHAbGAKCBp0EhwMxSBDqzwjd/4jSUwA8aAMOseAMLWwgBu91KsX2BNAzhM+TxvI4KaNNk8sf6IuMS6O+yKNVesieNtrF5Jjpi231o1iBnrzwzXgllUEtshoizGyy4KPJFCymSgH2GlHGws8sfaL2I+5LOFgwXm7FFEWdlN/yGBvCLfgsvIo1nEGjjWUEQasLn1mjibJp5ffaijnQYMamLMWkXbkUTWz1H//JdBCkkPFvofU6IbBClnUEWbWndIEshOQgcQitYZ9TzW33GehcSzLlZ9j53E2k1PfOITy5vmLN49plg7yCvpka7evrdXot9Zp0myDRug7yPQ4A/7DADtGRFUi4UJvZlCo0ay+BUDsheCnUQEWfk9i1BFuXQ+BgUTrUKtZG6fY/yeVQmbNGnSpEmTJqsVvjogeuiv+fDHP/7x5QUSAioLVhocgglk8wBPghtBzbTFRl0/mMFinnCMRTsRPgC3zf51EgthWhwUwSWI86yIsCZNmmyWWCgY2eKlPIhs8RTyANnCZskSsLgyYvp973vfsbOWI7I+EORsijdK5VXbshOQQMgiLw5Clsui8NYnC9fLpowNFW8hfwzCyyDaiQCpBYnvvjKeEEfs+bJEuZYV/+W62hWZ5rm06bT7qTtkkfonnp1Nt78W56eNZE6JeyU8OFaixjLkIQ95SHlz1sc//vHyFjiZqPyq+uN/Iyl74uq8TZJfRohZtFkGEH1X/uH5O4mMIH6ZvtHFMUXmmZdOeRHEIi8IWlTUQfqNurDoNkJYso3Fx7UvLAPjyFbGvawFEUSZjURRDiwxkUqILXz5y19eUrA91FCBly0qC9jTOY4cOXLSJz/5yWP/3PWaOClVjJvyYRU1vFXfkwaWxmjSpEmTJk2arIcgPLzKVfaL7B6AGeYwGuoVtlLsjVgaZYQBkhnjLSMAsjewTAKcsIwRTmnXMpu9fURg4xPx43/Bl23dxDPDYd56opwyn6TvLztQbNKkybgiMJbNIX5iv2QFEBkfYhZTx9g+r1SfRmaPKZk2y7YqA5F1IhPEW7PYXeSG4B7BIdYSO5m2ZsDd6+cRGTIw2el5xLUEwmwuW2xK3JiSOE/5vSnLdDzP6rcsUDIpDhSwAre6PAAAVqFJREFUq3tvybL5HUHUyci0OSaxr+t46yTfM09GkPIgJHyXTaNczvW/+kaimK6HVKEXsq0QLgQBN7aI9b0ZzSvzkTunnXZaeS6ZWt4mFjHVix9GqBiYoQuy17y5y7Gyguw3BUv2zdbWViF3hjItFpcN5/pIQq+7H1Pc01uV3RfWiEwryzziGmTSdcxmkoEkC0iSirZ/xzveUfqeLCB1ZB8MxE6Y5r7nRFAqBali/j2gRTmIjo8MSvqY41IBqxSdlKJg0jCYd95557F/7kr51oFUMBDlOIBPqjgCaShjKEGTJk2aNGlyUGVWPypwkGkMBFn7ArGB8JCZAzgaXeXTM53L4A/wbbqX4/yeJgB1NlgF2eN18bCK3z5hAenscMK6C5wj8DLtXd0C2wKEn//5nz92RJMmTTZBkhH0ile8ohBBEVM+vfL6K1/5SskOGntdlFnFumjW97FekWwMwlbbTFVB2px77rknnXzyyYVUD5G1iLzxjW886fWvf30ZrLeWkJkmY0n8ELtvypk6l9kijhVss/uOsclusfmecxE6lh4xuJB9xHFZo3Y44IBIQw7NG0eqW9eXIYLojyCUZI3xexG+jN1HwCAOxxbt8JKXvOSkX/qlXyrxM39MN/kgRB2ffM4555RMMGUTV5vWKHtHmUzzox/qF9GnbU2xRuZoA1ljsl9CoqkrCRuuZ2oUny0DSMwuI0Y2rMEe5CRC6oYbbiivyHfs5z73uVJnsIDMYPenn6kzRJJX3DvWNZCe+hZBNPH/yoTjwCEQr9L3rLLTcAfwwi/8wi8UfVdm13VN5ygbcs6UuKc97WknXXXVVcfxCrIRoeNaZi5ZN0sWl+d1z7/8y78shDCiDfFHn6yPBZeoM0SaetnTxaIjGkqlAmrmqQJhlB1T6WE0AmOAJd0L0aGldj/qUY8qSqOT6ugaTAfWUOazUhKNZd6rEUOjiRQeIJSGxUDYH0mnb9KkSZMmTZrMLsAT4OMT2AKcACMgT+DAvwKx1vXhdwE5n3CEYAMIveOOOwrIBOKQRYImZBFAByC7hmvx+wAf0Aa48udApJFT4Aw4BOKk1AOCgLRzMvK6DAHqPI8R8jGwhPoxcqkOPLtnBDgFlU2aNNkckREgmBQcJgOHXRI8y4q5/vrrS9C8VzGIKV4ygZRDXETYMnYX8WF2hXWDBP67jfuuueaaMjAvGJaJ8su//MvH/hlH2HlBNTtvQWoDCOw+v4FwEZSLE/kcMaE1bfgYJLtP7WQKrk1b2QT27LsYU6xZb+JP13V9AT2CB4Fh8x15wBfyfcrmN5/IN/ounhbTIjOck0EMn+6rHRxj+rL6qjN0xhLXlcUjm0emEkLyYx/7WKk3CSH0kr7KRjV9SXn5Oc+sPk0NU15xubhbFqtr8V0IOfqPMFFfRF2Iy9WLfa7Ht5meqL08s2PUH79uH6LS9dSJenN/8b1plnxl2lbdifO1lTZDQrmPdkp9Kqu6dox1emRZuT+dgCnwG9oDUYX3wIfIKFY+vjjZXz/yIz9SjlMux6lHUzzpjMwe35FoyDT93CLxZigpi35GX2RZKTviDecCO7ECa5WeotNjsY3iaQyikoG5SSlfeyEaF5NtMajf+Z3fKY2ZxopQDumMlIJyS7OT9kiBNQaF0JBNmjRp0qRJk3uKET8ACngTIGQDxKSJW1sCUWFUkP8F1oAxI94GkXwCSbAEvz1JgE5ACdDy3SccAjwDSQAVwAWs+Q7kGdwBllctnlFdCJhkJgOMRlMBYmXfTWAHmD7nOc8p2AY+gbnsk2repEmTzREj/exfpoaxV9bf+bmf+7kSk2SakEB2L+SZz3xmWX/1/PPPL+QJm8a2KQ/CQrbIGAs6s/9IekQMQsN9BMtjinp1XRkd/Ai/wXYaIEAcsNUIIHVuEy/Gzywi6sm56gnRo86SNaQcSAekBl/Ijvsf8SHwH2am2i8eVW4JDdbt+cxnPlOOtXiyt03xfWMLskZ2DALNVDpTmJA5pqbJaJGZapAHGYU0vPbaa0tZERvKaaqT6X5iajrumWWZ/dEf/VEh2q688soy9QwJQ0wnQ6DIKkK2WCTas8n+QQyKxREpBoQMgDgfUckXWlBdPSLt6CTCTt3IpFHH2hNGUWcGk+xDTnmrGR7DcdrKs+EBTNnyHDJv7Xc9bZAsKOslwR8IMe0iowfuQJTBIGYaXXzxxeXafL/n2NraKsfJlFJuA1SeX8YRUsj0O5l36hk5DD95Tm2tfGtHBAFZWCqN7OEAHeKBPYSH22vRsSiYBtS4Fj+zsJlOHgmYxLwBkxpLZ8XySUm//fbby3pCQ9lL49ykSZMmTZosU+bxcYAgksdon8AG2AHuAXsDLEAX8GZD9LiuDVgOaZIAY5IoCwAI7AqWgCIjdH7L/MnIHgCdjW+3by8ExvC2UqDQSKnRZKAPeJaGLjBYVAQs0umPHDlSyLSzzz67AGQ4rEmTJpsjAkDkg/4sBpFJIENCRoXpImziXgobyraL6RBBysSe+RQAC5Z97kbYfBmOlhaRhaEekA+JKccQwT6ijc0knumKK64oZIOBgvi6+CKEQkib3QofFDKp9m/22Wo/67vjfdbid71lMW/Zr9ZvWiYRhJgQ18v6QtIpq09kinqUsau9ECx0V7kQOog92US33XZb8fsGL5Afyq7uZYD536c6J4gUyRmui6Qz9QuWQC4hYGT/uM7hw4fLAtTuJ6ZHoMgA4nPpJHygzKZXIouQfggZ2TZ0GZZwjUsvvfSk97znPWV2k/3075WvfGU5Tmaa6VlIpTyHTL0zzjijlAlJhVREMCGOYBDkDTJMdg9/bI0vRCoizTGSZ0zlg5PcFyaABxA9ppVpR4kriCbcAz2siaC1mBpWi4aTxqeDYf4wfDqOSmHYAB0NsZeiwwCEgKiGp8hSGX1iHZPm51kwb0bVNHDSAX33PNhADSQVDcOHxbc/92jSpEmTJk02TXbyXxYitm4DQMify2gxomdquN/ASVLYgSlATPatAAdQNOrnU1aMT1gBOcTf2gAd/hd2AIClfAO0Uq29pYTPNepoUAaAFCjZJ/hQDqOAysDH8+kGdZBONfhelcALgCCABwT6bvRUlpNnRIzBSQIp+zI9YF4MYXDLaKOsZdeVSq8ul/mWnSZNmowvpn2JN9hThLbMSXYC2VuTBnsh7JIyGPC3GUyXGWR5DYGyTBBTe3ZLtrsPm8lvSCDgE2SPjhVbWecFUS6wVq8WBkZIqHO+K2SMT8/Cf/Bn/MkYWxINbL5n89u9xKg+8z2+a7gpY+qE/edbXOfJT35ymY2zjKlh1lTytnCZPYiWLNpMB/gxxJmBGUQJUXZ+CIknsYJ+a1P6o7zO4b+0MTKEr7c/pJv/YAyZaDLiEENIISSewRRkCT+LX0AAGQiBC/hBZJQXSjjGNWT/mF5lYMr/YnrlRRrhAGQdie1dD95wHffTHxFX/DOdN3DlGggxZXWOdoU5/IZntBuM4zzP4Jm1B1KH7qkP93Esklf2s7KpI7/hAdlGeAp1Vr8+HsHGJjhu7YggFaoSzA+0CBJFNX/QgwJ/Kj2jdv7ba6Gg0vAotrQtrKPvUtV0QGVEClEsCqfRGCPMN8VnGIA2AFRDSSWkaMDvJBnLiDVp0qRJkybLEj7NujkADp/NJwIlQKZpXQAZIAOsIHKAEwEC8gHI4fMBPenZIXz8dqwBE/7U+cCYa7q20TN+FRBE5gB7UvQzQmZDPtkAXaQQ4onfVk6+GFADpvdK1INBL6AY6WPE3Oiol2hkagHACzAS9QVkAsqZDmcDHOETzzMLblCP1kuCT1xf/cEteQtqkyZN1l/0dXEGGyCYZi9lPayTKCNbn0AcGWCqDJuFILCsxm6Fb3jd615X/Ih6cC8+ZAwxaCDo90pucSnySpaGDA3B+yQR20oKQBoJ+P3m+zyzOJAoI7tvH7stfsyaQckwEjuyz87xbI5HUoRk8r/2R6rxI4klc/52gkTha/k/z2QBZottjy0hgry1ToaP+/DhYmBZKurQMfy1OlAf9qsvz+h5YQt8AOKDb1QnfDgfZsoXHiGkp0/3QNYgRRAl4nbXpH/IQveWyYVUcr5rIcb8dh/+Eanq/pJVLCKtnPy1Dd5BqvDXyq7e3ROP4dm0CwJIu2ofesBveyZEkTWI4R7x//vf//5yDcQPH6xd6A7yhp/X5vw+Hacz7uN+If74/WRI8+Pub7AIHtoIIihi3p5KACAVXCUqvIcGTBBFOrcHXhehIBhDCgFkqmgMo3JTIgrtewyAhqG0lEM2kAZhEHVWo3IUwqaDA7g6A2Vv0qRJkyZNVin8F4KFT+Pr+CUAw/dk7wCQwBE/JesHOObX+ELAiz9DuvB5N998cwHSsn2sE2BePb/nv5A+QDDfSdzLPRAgwJRrGTgJiALi+F0kj8UYkU0yfowCIoKAIKAoflm5PdM6iPoC6pA8cIF6OXr06Elvf/vbywglUM//wzueW30DmACt+oEpfMJJwK03ojgHeAwZ5H/fpz2zayCagF/3MtgGhO7Vm4WaNGmyuAg0BfUC4p0IgL0S5ULcs30IaDYcQSDu242Is9gtRBCi33SbseoBkSCDiW0W0MsA4ufM7thO2FJkl3iWz0LiKJeAnV/l70wxMxUaoW/gxMCEeFfdCPbZbtkp/EX+swYMm6+9ZfAYOEGM2Menuh8f7B47Pb/yuRd/YZDE8e9973uP/TuehAiypo32sdYP325aFv9nypX6EQ/DE4gPdWWwR+wPJzg//g4ZpH7UCeLGMdqbHhDYgT+DE9Q98kffgDX4SIQMPAAfqC/TtCxkzmfK9EIAOYbfhTmcK4ZXdn6T/ppq5RoyfCwBg6tQ73CH+lS3yu07IgspJVsI6aRs6sS9tbFPfQGG8Vz+o2vawhQz98sAjfKYkaR+lM8LKxBKOAWi7HDZdkTQeqCgKUIJssiTz4iGt5gYpVlXATQtSmauIEDndXKAMYWnCLVg8jyL48xflIqGEbeglPmF1kuiRABukyZNmjRpsmpB5BgJQ9JIfzYf33x4c9TNd+eTgTMjfMAxUGuE1H5z2M27R/6Y6w+oAiquNy37lWQQBMA1wILUAcLN1/dGEZkypj0YQTNnHkiSsm/alyleQPu6CyAKvFq3wFo/sI5FXa0d4L8IEgeos5aBxSqBaHWqDYA/gC4CKJqyoF2sSWARUBgEYA44niR1oOC47Y5t0qTJZkgyI9ZNxEICWMSzmRMCaIHvbiUZJLImBOvxA4vUQ20TkTMvetGLylIeiCZltYwJf7OTCM4R9Ow6ksMgh7XexHZIIvbfVDZBO1ttHRlkPkKBz0Q4EP6O30Ri5IVF7LRFk13PIAICSLkRKsgBRMgskkEC5xkQMNiwTNE+yu/TMyFKlBc54o2eyBZioAgZhKgxvUldIkAcq15qPzWpjT2Pa3kmoq5hEoRMBoSc5xPmkB1kgzWs34NYcn5m+eQePt3bp/r2n9/0Wpt6Nu2EpEPg0XEJLNofKYNkwgkY7PH8zvc8dAAhB8/AWsqA1HQfRI7rRBwrAcUgkjrCHSBXEVcIqxBaEddI+Ynva5sRRFJ4QFHFSsejKNln9ErDSNHzuU4SpcBmGrVjiBgNrDHQRqGRRY7BaqZxGDBKo6Gl9VEinRpzR8E0OCYR+KMcwPAkqY1XkyZNmjRpspPwo0ad+CkjUkbQ+Bz+y6iUFGkDFTYAHpkjRZqPshmlMnIFhPBZPvkzI5j8V7YajBjFMzrFjyNvABkp4UDSs5/97LKQoxE6A0MGQ/xv7j1yCOBBUAFzfC2yJFkvfOC6+kHgXro3cPjmN7+5rP1jMEj9AXQBt54FUJTRZL0Eb6ixKKTRPSO/gD/ADKhawBLAVA81plD/pi9oJ+0GQxl9hjUAZMcTdQZXJVBBwAGzzm3SpEmTsYW/kcUpjmHzEOEC5N0KIlymDBuLzBBL8UfzCv/BhhpcYHf5NtPsEDTsozWBrC/HTu8kysT2ek7+1af4DoGvHpIsgLhHFiDt2WTEBH/h7VnuYxCFT+CL+V8+06LgyB7XUkYZsch/dYs44b9dZyfh05EuYlMxNzJkGQJLGNCANRAe6oIP9MzKqd34JUSG5zSFTCawOjRVLZnCMnv4QgQIH+j5kW1wSz01TN3BGHTCM7kvssnxfJ36dT+Ygh824IQkkpnlOrJ8lE3mjnpB8CCjYCODNbK6YBbZuhZ61j6mZPK52tgzaiuznCR7eC6+2L0Qd/RT9jJOg19GCnkGbYoEVBYLn9MTJKRnhreI8sBEppEjKumYLGt1pTyejw6YfeQ4z+MeMsQ8n3usNRFEdEQgUsNrBBVP0SmBjq0BKRHFUiHrKhqQ0mkoJJD0NJ/WFaKgNoruWSmYxvPMlImyR0EI5XYsI0FhEEwUGPNt3iQFj5LU0sihJk2aNDkYIhMHmYLQ4SP4HMQJkOk3nwkgIgMMVgCZRtj4EYQAcILIQUzwRQCPkSsgCJgwMuU4I2X8lE/HIB74L0QGv+ea/J4pYTJa3BtQCuFjLQIbkgfhIfPH5n/rCPFnyukaACpwg/hx7VkA+DoIQgVukfkjkDCSi8QBWgFvxE3ALSAMG6gj6xupR+3gWR0nEFDfsA+SxqAR365OtJksYudY48CnNoEdfMJMMIPRbABVG7qW9tJOyiAzWXmdHwzSsEOTJk3GktgT8Q5bh9QW+JoqIxbarfBByAN2jk9hexcltGW3mqLjmmw2m4k0kIGDmBeLicl2spFsMBKCD5ABI2OJveaP2Wn/IfP5OT6PX2Cz+TtEA1/AB6gr/5s+x54jQRxjnwESAT+fzYYjrBApfD9/uZOECJJtYxrWsoggcTzST7vwW3wYLIGwEcuqZ4siy5bSburWYJAkCjqjbHyhulNfBlDUB9zgWBjGs6hXguyAc5B3cIrzZcs6VkZNBkZcX1nUGezBL/rONypXYnixt8xoeAah4trqHk7hl+13LE6Crmg3eMt9XA+2Eecjlwxk4QH4Y8+jjJ5H3O8/+3zHc8gQ4r+RRzABMZAmS42umJ6GEPK8Moudq5xmF8EVnskz26+MjlNva08EEQUPkMKaYbp0DA2nUoFSHUFDabBNEMA7cxaxtlhdDaJRKalGo0CUlDJ7foqPGcQGSnGzYUEBa6DN82OTdTJgzj5Kq8FDLjVp0qRJk80XREFIHBvgwf9x7oCKqUNGK9l/vsD/QJdj+Ai+gd8EZAEVfsZmShHfYmQJIDFqBIwBMfwuX8L3Apb8lPNdWxkQNTagR5q/N08pJ4AGkAOzeSWrzTQy89v5QQEBUIWs4geVkw/cRAH01ZUNwANogVujhTbrQAhSAHaiDoFG9QYPaCegjW83auh8gQNwOxT4CCh0TZ8ALgIHdnA9dQk8a2MBC/wENwGhiD2BibaFMbS10UTlB0hhEgAUEG3SpEmTsYTvEPew8TIkxHYGBPiS3Qq7a0oMu4dcCvk9ryiL18+zq7J/ECv8nkEL05PFaoQN3knYVAP0MjjZVL6VLTZAoi4QTfw14cMROoJ7vsB/fKX7WD8XQcBPOA4xhLxRFuv6GFyQweJeFhb23I7lX3YqZ50R5HrLIoJcGybgd+AQcS38IFOKj+LvkB4yasT9soURcrCEODeDIPwm/+Y5YRcYAqaBT2QV2eeZQwJKlFCXSDPT1iVY+O3+fLHzYadbbrml/K9MroE4sbmO3/aLw2EUmMU9EUj0jR+1Ec/mWekRkshb0mQCaWf+FZZSFjju6quvLj6fLigXgo/PhpfE7o6Hmc4+++zyf9pSu8JVhF7AbbgFOuo8/h1BpAzqhdAbZSWe15XuOaFujUUnxBQaFQOQVD7xkFLNpO+NYUj2UoA4SqZBGTAAkKGMck0TSqmTYH8pJhBIyazbwMiaW0ooUM1g+96kSZMmTVYv08BZ7HLsdS32ydQAXgT0AnUbYAW08iGE4weKHZetni8+iwzLl1EkoANgBJD8NoroO2CGeELoBCgfJAHugXD4BJhDrACzwP8kUWdIM34b2JUlZVR8DL9snSYgUSo8sAzIIoymlUXb0g//Iwvf9KY3lXYGips0adJkLBHUmy4j+GWbrPMmVpnmD+cRWRACYbYLKSJL0tSreUWGjkQDgyOCamUTY4mlZJ0I1GcVmSiylAwMKI+BfaQAf8kHIIisERRxb+QROywOtB4csSSIwR1LpfAZrru1tVXKJKOG/2fDERSeH1GAePC5k1j3j813T2SC9Wma7H/ZOCKIYNnMl8OMYn2xpgQoxXyag4cZ3WRhABA/jA8gj4kGKhFCYUmB+iFYxK5jFAE6I4KYS50a6+k7w+E/AYJ0NCwzI4E1bNKkSZMmqxULHsuKkSYuI0O6tzRpn8CbEUG+gB9A8LD7/mfXkQ6AoP18hVGeBPI+jV75br/v2wmQ6178hJE2I1BGqvjbmuBRJgDTcXyNwRm+Bij2nQ/KdhCEb9V2yB9rAQD6fmsnflzbDP20UWCjdNrQZiRcdo7RZySQa4wh7qOdEEAGhoweC0bojPsZ8VX+SaIc11xzTRnJlMrepEmTJmMJMsOgfqawIIJMY96tsLUGz62TY8aENc+soYMM30n4wNhqa9GYxiuzJAkHBjbe+c53lpiJz5tHDNzICPFpsX8+3YLQ/KpYzD7ZnHyB2BaJb1CAD3ae9W3YcgtTm/nBr8uMQfTLvPViInGcupQUYW0k/pzMSlg1IuhgykYSQYTxMC8OW3vttdceT/sDTKWcmbups+o4+0EYJ+ANwBQgYJORQ5hiDLCRYL8FC5OEMWEgjNoC6IICjLZ0fanqDIr/gX7ADwjEPM87etykSZMmTe4WC02yuwJuG1CZT2DwnHPOKfZWsC5F2bQdNh2RAGwiVxA5iB6bdGLnIoN2IncigKBMWZmiPkP2+C2TFMBNGrMBFYMFCJ9sznGc40P6HFRR/0actRe/K+jwaTNAo+2GkgwpmVOmwQl4vAVEG9ANJI2pAhaPHkvqoIZoQz4dYSUYsZio9pSxhHiiT/QvPh8OQBqlzE2aNGmyW4ldQlKwRwgX679cfvnlJYtlt8J+IbnFf+wsMsd0GmTKLMIes83svIX8xVuErUTUy9ThE+cV9lWsyva+/vWvL77/yiuvLH6BLZbxw5eYvmQaMRILNpDo4J7xHzI6/eaDkVJiQZlAMp8sCmwNI+QSok0di/cQRbJOTQPaTvYjETT0g7VM+m+748eUVd1nFtlIIigVqOPotEePHi1EkNHUgBjphmeddVaZX0ehnbPfhCEBSBFAnh2QZAQYhqyjlGBjUsCANEP+AHwCA2QRQ2w+prUJGBf1yeil/pwjWGAULUqVOYfbyTopfJMmTZrMKmyXETpkDGCIwJHlwe4hZ9g1QMsnW5mMHMfkOCN1gBkAiMw3hQu4Y58d63uubWO7XWcWSeYNu2xD0iQbNCAQAYDkkcWjHHymT/vZcrbfPgSQazS5W4y6JitX22nDZOYGc/C5Q1GP6pyfVM+mKRC+WrYy/yp7eegXl+UrJ10XfhIgmPYAM1ivQ3aa56SPBooskiqA8ardJk2aNBlDZJvKMhSXIL+tj4IM4Yd2K3wn8ufUU08tNtZLExAwpmHNIgZlxFIyb0zv5QPYcC9eQMCYVbGI8POelX01OMTPe2kAP+EtVQh61zc4ADe88IUvLDM22F+D9WbB8Omyh1/wghcUH266280331wIIvZdVpFlU6zzo275IQM4SDGZQweRCCJINPEtTAZz1T5b/Av7qCc4D9G2DIHJ+H4Yzxo/2n9dZGMzgmpgk1XdpRbqwAHRCAwpclhn7OpOnWDTRcc3imyk0roR2GUKb6TSSB9D5Bj1xrjZJgmjxxhZX4jRQxZhn9Ufg+P1jgAk0kgmEQXXHmXRqf6TON53yq7jNWnSpMleCkfPLoXAiT/wfbgRxyFKjAgCYAJ/dtVvdhYpwIYiUnyyr6YB+QTe/M/+IeORCQj5XHs7qW1pvtf7ET1stPsiGvi5ZHwCNLJPkD5sNWDtudlzW5Ppom34R23pOzBuoEUWLl8KIMIX2rYeANEuyZCiJ4IcU7IAaW8S8T+gbwFK09bXQZSp1kU+3dvgLDBO7+kw8GywRwAyPL5JkyZNFhVrAZkWZuqT6akIEmveCMR3K+xXMoIQ8EghvndWG8aHyghCqvDh5NnPfvZJr3nNa8og+aISnxKCxidcwHdkAAYBb31Y8SrfHnGsWA6JIMkhmICvkoFqE6/x9TCI3z5zr2ACdbCd7Fci6Mwzzyy6xp+rO1PwIl7pjqAx8CGLit9bhqh/GAKekFlmQGldZGOJoKGYDmahaMbFqFaEYTH6puJlCAWw7VdhbBgHxpDRyei0lHUsJOIGMQTQ2mLoJomAw4hy6owRYZyQQ1hzo6T+F4DoPJhVAYnjpWRirM3TtS7BdtJAZpMmTZYt5s9boNJce3YQmY2kAb4EvjYEj31AVOybETu2lK20yehxjn3sVkAZ0JWNDQ6h4Pcswg6yn+ymeyZTB7HgO/LHfzZgNaNY7K0yDD+V3afr7gQAm5xU2h0It3ApX4n4sx6ftk52V9q8FiAb4aOdLCQqtZ8/BMzTFkg416FT6ygGc5RfoOH5bMougLI1adKkyVhifTQvsJFpyFZ6SyXiYQwR+7geIgi55E1YfPuswvfKwEGKCNzZfMQBcmhZwvcQ8ZWYje+eJJ5tSJax1bV/dz7bnX3+d56NH9oOC6wjEaS8Q587lJ2OMRBjwEy2lJj0fe9737F/TiqZacgyn7LHJhFBs5RhJ4ED8BDWbpL5ZVmXdZF9QwRp5Kc+9akFyEmdwwgjPyLYPoygRbY0xEETQQkQCugBpNITZQ4Z3cRQ2rLmQaYvTMvkYaQYFMEJo+S7gMRvgQwCCaOtQxlltOYFw8SgCmIATtlE1kXwCsZZUzabNGmyWTKGA63FnHi2A3BizxAzQJ7vAlZ2i3DsbE7W1PFpihdiJWu6IFLyH+Knns6VjbgXEOW3z3lEhoiNTZRdZOOrQvKwncphHxBov81359gcI1C3eS77koXZZDHR5vwSvyfLS8Ys4sfULdOk6BGdmJS+bcADUDZ6qG18moKeV8Nb+FM7Sdkfytj9YQzZqUzrWOYmTZpsrhiQQdJYH8iUJXZTxsQYItZB4CDkZQT5Hlwwi/Cv3pIoXrRYPj8hfpQVhFBYJCsIbjDAgIAQV8EifIa3plkYmp8RV7m39Yysfesca/6IrUz1IkgMzwIHGXRAdvFhfhtwgl/EXTASbGTAy3Vdi9/66Z/+6YIvpsleEEGyZMXqXt1uYW6DLy9/+csLxrngggvKMabJ8avK4/8LL7ywvF4feSP5QxxLj0wv9MIGeFAyAr8l4UGGLhwmq4p+eMmUaxLHwACyYhFB6s7aTDK/1b+p08jE+EGf3vomi8i0f/jtZ37mZ0q2kYFEdWjNK3WOi3B/mbbqXjzs3MOHD5fZSuJkGWsGjdyffpFV+1ypHq+96+vmikoD0jFsOomOytAgKYA6DU9RdC4kB2YuxIVzD4JkVFIggqzRMXQsysfIUUibfRaGDJGDHWegnQfcEgEXgwMoq291jETSERg7ZJxg63d/93eLcRLUZJRcZ8z9GTKdxDoLpjHYhxwCrBkFpJFPnUmn810bzioHpW2bNFmm7LYf6ducnsUKrUNiM52XHWCTOF4ZFcAHG8Du2PyfzBfHsdkcPYAC3HCUnC3bj9DxmewF/ys30GW/YxHONnPx2Z3PfvazJfMDOEAEsGFSqpP1w77ZkAbuw4YBauwZe6hcSG0AS4akTEnPwHYCIUCKxfjZLxmrvluzAMj0me/2+3SO7FV20fVcl/1FGMkG8vzun2drMpto/5A+fJTMMOBLpqpX9lqY03fAEnDW/gZMtLk6p4faIsBbar60bm0TQg7p6DqALJ3iB5s0adKkyT0lWa98sGU9+MDEF7sVcQafLvNXPIHc58NnFecnJuHfYQG/4QZ4AkbhE+YR53sLGL/hOcVHri9GQg64j3gUThGTITzMbHGMzavh+S7kGd8iQ0m5YAy+R+IDUkkZxXBwkJcAwDVwieuqczgLhpgmCA+kE2wD45i2t0xJXGdgTh0oG1/Lz8JZBsisx4eUoyPBc55Ju8KOYlG/rQnlGgZ01KVz+PC8AMEzZXocXKcd1V2wHnwqUw0x5z9cAf1RDtdI1pbzTSeD6WQYiVfNNjIgqT20p1kyMCkuAl4V98KG3mCnPekAMpAgtpQ7a/LCpp5plQJN7suhHiwhAG1UTpqgCk6KvkbG7nrzGBIEYYQoaXK3MBxZWwiIzndAWUcTMGGxdTSGU/3afLdtJzoFo6R9MkIu0NF5dFT/2RB7OpEOLf0emYc5dR8dWHtqN5vfAiSf2lP5Wkp7kybjiD7LWcWGcsbEb/2RvSC+E87SxjkaHbF+m2PZBp8cPqcIrACEnKlzOWTnAG5GdfJdf3YP/7M59gnW9fFk9cwjyhbb4XvIFfYj+/Kd01ZeNilgwncAITYM8PAfO5b9yCv11mQ1Qj/okI2O0FE6ksWdAWmb33xZdDairfkO5E4yXYFDGz3U7oIW/k9m8SShN8PrNmnSpEmTu0UMZtADIW/BY0H8WEQQPPDhD3+4vDla1s28U8NqkZki5jGAhBiAE1xX1gc8NKsYJLjkkkvKukOylFxDXCO2gi1kosAREUSPpU5kvpg+J4MFYWFRbdk/pqkZLDLFyILS/vOGMySRNz0icGAug/qyW2aVVWUE8bVIHASKt7nxm9oNkaLNZOMgVAzUIItgQSSYwRjZO8qFjNMmFvH2xjkLe8vy4ffVMcLF2lOwo4FH8aX/kD2u9+53v7vgON+1gawei3jL2EG8wXRwpevDceod/iQWEocHkEayhgz2wbLay7myiDwjrHvKKaeUNbHe+ta3lnI71hvPHWMAClYhyvzBD36wcBIGk1Yp+5YIIt4mRrFMP1LpQCAJWDMyLV0LqMNCNjlR1BFF9pmN0jKqOoQRVoDaJrXPiLrUOB1PB90uONMG9UYSgDG2QDgwjiRicBFBgiv/6aDKJQh0nEBShxZMOg6Ly7F85CMfKddt0mQ/iz6jby5TODP9iSN1P4G1gFs/Zwc4cWUwSsNGIEP0Vf3U7zi7ZNu4DjvBCbue/12PzfBJYnOI60Qm7ZtFEDscvrLJ9EhWqMAfSGBrgIsQO76zOWyKZwEGbI53LaLs9Tbc12R1Qp/4IKPBALHsUd8NINDPkJC2YX/R3vwMcC1A4UvoAxJIdrHsLUCTzji/DTI0adKkyWLC3iKDkPKyWdjY+NTditjEVDNTrEwPE6AbtOaPh3Z/FnnZy15W7P173vOegk9gAHjIdB9xxyyCjEIEyfZxPQNGrvX2t7+9lDdvARMDwR/IHCQPAuO8884r8ZWsIlORXvrSlxYcpb6QQLKt+bcbb7yxzMb4uZ/7uXK8lxMgQxBBBkT4LvHSdrhkVUSQzCT14UVOlnRBkHmDmiwuuiDrVlnUMfLH9DExOpzGD8ueQdg4RhnPP//8kkmDDEO6eGZEGqKGHuABkEIy0JBPEkRk9DgOqUYH7UfCuNZrX/vawg1cd9115WUJMoBcA2dAJJHAvcgqa03KAoc5rAGkXOrQ+crjXtqRznvFv2eBgT0bMhDphwDyqR6QfjDLKmVfE0FS5Cg+YPfKV76ydCIMXCoZuKdYGpFi2Sh/k9mEcaw3hk1Km+AOKFfPiCG/a4LIVDLfE/BtJ4yWdsqoPHCOIGLQAXvG0H+Mp+kkPgVuOrygVPvrgM7zyYjb57frMcKynQR9WF5Bnuu6vmMFvFjiJk3GkEXByE4CHHBCGflyH85Glgr9pscIW2AAOCBAhz6rDyBico4UWP3KtQAIxzgHiEHg6LdGyQTEztWfA7TYAfv1WdcnzgFU/O87G+EY1/G5qOif+rE+m2k6+rF+DWjp78rBJrARSB3P77f/HZ9yOsd3+9iXOjPEf03WS4ykJsMHIDOCiPTJYt82uknvJgm/L53cqKQ2BgqtMQCYA+F8iT4QfQHkXS+yrH7cpEmTJvtZZFgIuAXC/LJgmh1mU8cQmEVWhmnk/+E//IcS2Jsh4g2Ii4jMDxk8BgpkdfA3BpNM7ZExJCNkJ4GPfv3Xf71kofAj6gBRsLW1VUgrAxDwCbyGKFJ+U7T4GAQIkoifQpy4L/JBfAOXITzgKhkriCBxLqJIAoTMEgSGeyIdLNDNp02TVRFBpoPJglJW5I9pX/w3UoYvl3mr/DCtZ0SOGODnk635pI7gUQTO61//+kKkqQN1LLOGTnlObWW/2B7u9D+d8InYUzcykpA92kC70ktrOSGrTP2CCcxEgQ/y1k9rFyGutIX/rEvkPvTYdemJTCbPhgiik4lTb7jhhrKJgZFU4k5T+sxSQoIhrGqssQrZt0RQDdQQPQIlFaxxMp+yrmyGScqWxbh0bECwyeIisATCE0yqa0GmT2SQTuA3kijAPccm+Mw2C2FEEsgJ3BjVBHeCRZ0w5I+NkRBIur77CiSx6/6z33V8Cngx7H4rB5JI4IhMck2BrGu5H0PgHjq74xktz2VBvE2SFuQsV8wbBlKQJoQ+6Q/AAp0h6Q9+a4+QrXTQb+fQbeI8oIKDc55zHMuh0kvXDhFEp4EK/dM16L9z6DXR9/Rb1/Dp2nQhBC9xrP/sn7VvTpIQMO7lU5/xTEga+/Qv/cxxHLT/9S/7bI7zG0DyTM5N39Mnba7jGPuck37ZZP2FftFNG7IRuPWJ2ASC6TMdN+DgP8cNJe0PxCN/6Ik+AIjqh0AePfMd8APcpr28oNnFJk2aNNmdiMUM0puKI/MDQcNvjyXwieAbJpJtIuhHKAj455XYfL5B0A5zIEoMNJNnPetZJWMHoTBNYC2xDl9lWrF1gXwiFjKbgv+B1QxeIWuuvfbagnmIQQh4DlFgwAJxoDxiEwNf4gvxKrLElLDLLrusDJTIZhFrISv4RiSDaVH83TRZFREkG0xWjZhcfXhugvxB9HjdOzKFfsB1sm3UEd+PnLGGkNgLDkV2mWqljhEypsOpk6wRJN43QwRJIxEEgaTOkW1IPhljZg/Bt/AhYk5Wke+wszqVXKA+/EcnZPAg4GSGIe8QTzCFrCTlM72NrmijZMHL6ELg0UPnqgMZSYgkx+gX8LRphHD4KmVfZwSRIXgzvcG8VAs0SSPXYShTROoXNpISGTHMyHGT8QVxooMA8gA+QxnAjzDSGZJNlKlmOkqyCbLp7PmcN8OAfjCMtgSgOragUYDJQDECdEgw7B45hqF2PyQSXaFHjmVw/Oc4z8KY5TxbAnjXFOS6T62nw2OI//OcQ0lg7Fr183OIru16s4jz1bk5uOsm6sM0jbovbyfqKzrhu2erxT7tOY15dz91V98vbaRe1bPv9hHf3S+ESvbX+wiH/BM/8RPFoSB6iPYxjUU/iK3h8DiOtJ9+YNNnPIt9dNZ9HcNh2Yjf+gvd810Z3CvEk2vsVlKnNvdQX8qi/Pb53z7l9N2n/f7Xdwjwl6wdwboA3TMJ2l3Tf47x3T46bl+zyftP2Hb9EfGov+iX/IERPT6BTZL9Y9RQ36BrQ6En9CfkIp0CsgAugBu4ZZsJUAcEChSGQl8nXb9JkyZNmuxOkCdsMsJBrIW0YbunCdwCs9iCgeGvGldF4ALxgkBdpohME9keMjje+973HjtqPok/kGli4ADR4qUA8BlBOMlQQc5MEn7NdCYkhWAfjkGCwILwDHJGnRikIJ7B9ZBliANTvra2tgqxw7fJJjF12XPym6aGIY9kPSFMkCl8pUENxyGqlIFPhLW2k1URQbJ8ZEWJxdVliEAEjoW0Zd6YViU+hBvVE4IHTrb+kwwf8Za6ksmD6EGYGcSRyGEtJQOj6gdJ414GgpCOXsoBK9MH+9yfvsAZ8INFurU1UV/wJh2AQRzrO+7gNa95TbkOfXQfRJupjohHbRocIqPLc9Bzz4Dg0lYynBBY2si9zVryTKaPNSJoRWL+pQaS3qVxNWQtOgK2T4c1v6/J3oh2EdTaBAeMn86iA+pcgl1kniDZMb5zHAwfxzHJWYwpjEIygjgpwQejxoBwVjEGhDMRBNuc53jBL6PomJQViRSnEGKHo/RsnrcW/9NPBCYjpm4YTvsZEySV+6UMOwmCFHG1bgI4YNfnEfogkFR32qgWDoTRNkIwDPq0g5EWoyz0SFsRdahekSo256lrG2dAJ9W5/drfpzLQzfoejqWbrpu20q51RlBI0L0W5clz0q+Uj+2ku/RbQE3/Hccp2+84pKj+oP71CfuBoBBBnLv/mxxMoS/6AZtuJM0oqZFWoMiInf45ax8A1ozI2egaXUX6WNtHRjB9ZT+bNGnSpMneibgKLrVItKygq666aiJBASfBT6bNIF2Q+QYB+AQ4NyRBhD9h9+EpL5qBx37gB36gEAeIINN9xhA4BtHg1fL8FkFMIDFkrUySlEFGD+IIoQTT8nVwINLCYBd/qMxIAVhKJhNiwWvFTQvz7AinQ4cOFQyq7mBFdWlalTdfygxSX8gGONe0Kcfwi0gQdTRNVkUEub7pdqazIWrUBWLs4osvLu0sI8o6PUeOHCl6IAsKmeNYMYosn2B6g0MwJmIH0YOECRFET2QcIRyRPogn2Vv2IVw8o+QQz+k+rmNKHkJNPYnRkGpIKWUl2ks7uJ9y0rPECLKv8lZSRA9ML3sZ0YQ4ElshhJCJMLKMIOUR2+AaJBQo17QB6mXJgSWCKIWGlyYmzQwLKEVMRyQMDHCpM+q8jJdpZWEum6xOGHjBuU2bMfQ6qN8ZIbAJ2hk8+wXWHIVNoOE/TsRxMi8YCIQR44Ns8ul3rr8b4dQYBuXW2RnjiP/i9PxPz/K/38T/DFJIAvvra9bifwEPfXYv9ZHjfGfMEBoC8O2ey3+CeucyrOsieRbPz1nk+WzTRD1oU05W+zvXvlr8BjIEm/RlKAEYIWxI2iP6Vosy2pdr5ZxJxzqmvi7xXGMLvVIu9wnp4t50C9HoeWyInKQhs3lIMGUGeOiV+rP5HhDh+Ox3PZ/EPVN39qtn9/eZ+6Ut6udvsr+F3umPyBijaSF6AFa/9VM2GnDSF3yf1CfoGf0EmgEtGT+CCscbVbXPIA+AbD89pbMIpkn9vEmTJk2arE68/clgkCkwbLXsl2AGPkKgj/yxfAdSAJaH52AmPgE2gcPYc9+DLfxXY1z4QgaGKUDuIwAfS8SFCBZxo/IqAzJIFtIkMghZIDNJlg7ywfNbnNhz2q/88Dex7pBnh79MH1MniAj41/OqP7Go70ePHi1Eg4WXkQ2yVkxhEwchLlzHQLN6Qb7IDjJoN00sg+FensH9lkUEyZ7xpi8EjXqUAUQf+G1ZXMqu3WQ6EYQhosviz7KqEGWINSQO4kvdG0iSFSSbB5llEAhho45l4atfMb46sFaTLCJE25VXXnl8OpdYSl0ieeAJz49kU2fwr+sSg0tIHy+hMjXN28q83U32FjJN+ZF12pbewT0ywrSFdlImx1qKRnubImdBas+G/BKzrlIg8QNHBDEQCah1SiwpJaKAGlXnqTMvdFrTUow2yr6gxL7XAX6T9RJOArEjsED6MJpYVvsZyTgVDsan/+z3HUGQ/c5nRH3XORl8/2Hj7SOCGPeiDyGUVinuO0kXQwII7gXl0flJ4j/OKNlN2x27Kkn5beqaM9V+AQ3TxP/aV9v5nHS8a9KJVbfVNBGsqnvPTN+AAHZHOT2z/7UjZxbwo520K/HpHJ+OR/wJhNOuCGxBsWs7171StwiigBD3cZxruJZ7BmgNs6qaNBkK26ifAq8hYoExZA/Ays6ynWxp1vapwXst9A1JKbMsui5d/olPfGIBfLJ5gVv6iwgyUuo44M3IaJMmTZo0WS8RZ8EjsjpMd7Iei+8WOhYgy7LhK2RJTPMNEQMC/A0x4Ck+g3us62I6lv8t3isDB4kwplhTFikjg0RmuUEK6/ggNSZNE+MP+S2YS1nFnQgCzwyrEv/JaAku9SzqQFZK8BoSKgkJ6knMYY3b+Fdv2XKOejTgEhwNT7onnDhNrF9jAWcZtEiRZRFB/Lo3uqkz5IxkC+0PhyqjzBgkjbhbHSHcPBNiBTkoTkf+0BvPhlQygO0458vOQtTAI2b8IH0MftIBhA9sIfNGO7mv4xBEiCn3NZNAZpb2gn+RQ7iCemFwL5VABJmuhnyS7YPYcT5c47drE3wB4sc1JJ8gv2SoIe6QSnRdDEdPlU97r1IOJBEUoUAJeDUCZfrCF75QgkcdSGMArLUx0mgUhBGgpAyNTjkpEG+yeSLIDiEkuAh5RCdkFDFc/tfR7SMMPEPOiCGRBD/Op1tIKIbaefTIca4bo577JGD36bq5NnFcyhBdtI84Puc3mV+0GUNf15/v6lfgaRvWrX36e9or/yNRtLNzs89vxIp9aTuOGMFSt6EsB1k7RFtzVGyLY+iI31no1m/XBRJC4Ph0H2Wjw7kHyX2aNBlD2CHAySd7FhsX8ofvBEoBNiCOTbS/9qO10FVkjj5Fz/UDOgvw8rMArPR4/yOCAGWjdObaTxPnD/ttkyZNmjTZW0EEsel33HFHedU2EoM9N10HxiawlM0gQi1wknORP3C4AB8pIOBGArmeuAzBJLOFzxBce5W6+40tspmQGjJTlJ/IXrH2i1gRHluGxLeNje22trZK9pR6ll1rsGVsqX2zV6ZbHNrgkEEcdSZTGAGjvfI2Lj5fRpD1g84444yShZWBXqSaWT0whN9EtpWpe/Z5JTvS6bTTTitrc37iE58o07DcV3yPDKI7yBqxAPLLFLRgfMSaqWlwNwInYqqXMpuGCJ/AO8os20gyCbwjAwhmEUfKMvKSGGVHtsFQsoMMWsHvEky8SU0m0rzLYOxWDjQRNE00pA6sUbG1yCHKK0CLAK+Uk4IlS4gSZfS8ycEVBoChE5ALgpBGjIr9AiNEUXSFAbQoquMTxDNOzqn1yAhBpk/YTx99Ot7IekYU6nNc33mulfOmSRzKtGBtXQQBUvfDSaIuGVYELUcw6Xj7AA1OXF+uj/FdWwhIkSlxWsR/jD9H6Ri/87/MBfdMuxDnSymt9zkGyVOL52rSZB2EPmeLLbPRX/bLBrAD40gfI3GmeBk4QQpNktgrnzbXk7Vm5NHmP/3HwokAKJtmRNIIHVJJmvpQcp0mTZo0abIZggiCn5AMgmyDBALliGwQ8RSiRwwW3ESsEyPT47bbbitZONaRgeME/TDfhRdeWMgEpIH1YgTiiAAEgOyRZYh1XgT7yKdkgPBbhw8fLlkhGayL7xtK/Gv9vf5N4PdpON4xsChMmYHIyLR7klybjzeQw6ebliSDih+WvbIMImgospCQLIgY98vb3TyLWAiGlnEjc4iYtmZtHnUNW5smBoecf/75hfxDFll3R33B2jJwrBdEJ+gA/SOmlMHvfms/9zaFzH21pdgJFlEf9G2SmL4GD9GBWhA94gfZSQgnWWIGcjN9D8Fp2pt7yFwT2yGW9koaETRBNJiGwlaab+lVbxaPwk4mZY/o4IyQYBMZZMFeRopSCfybNGFsGZsYY9/r34yw37VM2uc6CcpIbdyRSdhlUjsJ3+1nTGsCKdeoBWmETaf3YdXXRZRX+RAwSJu6Hobi+QAH/dLxMgyGdUnscwxHMRTXdp3U11DsV56h2FfXP3F+SJ6U2THD45o0WQeho2yG0S3gyqfRqazjYx/gzkboh/oaEGeb1M+IPqufAVVG7xA/+gXiB0DTD7/7u7+7EEMArf7i2j71X9eWqt2kSZMmTTZbBPWIIEExkfnJ3vMxyADr1CBznv/855egPsI/WINH1oQMItkVMkYF8NZWkckh+OZD4FjfzfKwXsudd945FTOOIbKABPaIKPcSGyKhEAHiQsQK38fXhdgKxsxgLRzPx9oMhCDC7EPS8Lc1jq/Fc3lmdcpnygxXV44Th4pnbcH1cKp7ZAkMgzfIDD7WfqQcIgXJYirWskXZiGfwzLaIASDPRDc8O/HbOXCBZ/EcsIfnVgfqE6nlXP8baFfvzjFg7llJ7ps43nNrB+I/9epe6r+O+2txP/dWhloyIOza6li9+u147e8c2CZ4i/4Ps99WKY0I2kakGEob0xktEiX9TxoXUkg6mMaLaFSMLOWzgKXX/jkf+AV8mzTZK0mQNonUiPjPMZyFz3UT5WOsQ8Bs59T95ziOpUmTJicKIAJ0AC98m0/ZPQATkIToyX9AEIAEnAFDQMs0MSCCfAWi+EKgB5j0G6B6+tOfXqYzGrmTHi3FXxBALKLZpEmTJk32t3gDFsLHzAtxkjVRZOyYTiO7Q3aFbB+D8HUAbrDAW6WsJ+MV6gboxV3WwpHpITvItCIimxRRJF5zLT4PhtwONy4iuSa/hgySsSSzw1vCCMzqP8QA/8gP1nGj85XNc9pC1vCzvmeDyUMgTROY13HBvq7tfspgq3E9UiUEhOuKEWqRySRutY7OqmVaO23Xftv9N5RFrjNpf71vp/vv9P9eSyOCpkjdcIDs+9///vJaOAy1leiBZoYLQLbQ9LCRMdpIJEwwVtg1AGOjoFm7o0mTJk2aNBlbgDwkjo2PMupnnxExI38In4xCIn2MoNnsG4LCWoxqGXkDbjOiBXgifPg6gyAWbOQ/AUmEEAAMbPKDAOmZZ555jznw6w6UmjRp0qTJ7kWGDMKEeM22tyaZOiN7QvaObBavWBdfIVCSKYHcsT6rDFPTaawNRKwVZ5BB9s/W1laZOmSNHlkkecvTMv1Lrm3Q35Qia8G4Nz9rP5+JhEG6TCoDf+saYkTPmsWvh6J++FPH2lzPIE3qB+nj5QmO85/r8rvuaeOnHUOUiSCfYAMxafa5pmVP+HmZV032vzQiaAGRgmgkE+tr9NScP+skAN06XljdiM5r3qsVx7HZeeWt1EUdM1uTJk2aNGkyTQA6IM8WcOnTZpQPsRNyxwCFqV02wFS6uf22oY+qJf4I2AQOjS4C5zJ4DGbwfQidDGg4Fvg2YmvhTwMg1gzaTgKemzRp0qTJwZDYfUSQNVvEQ9ZlQQD5LVtUppCpXrJLvRnKW7mQI4gNG5+XaUAGFMRT3gb1a7/2a+WV4l65bl0X569Khv7MsiL8ogEXgy/+H4p9/LZnQQLxtfzqG97whkLGIG6IY1zLekreSua7Y9UDssyrzx1jIMZbzDy3/xA8iJ7c2zQxftxv58MABocQayGfnKcsCCVr8GiXJvtfGhG0gGT+pZFWc1Sx0wwPdhvoNnUMGK9Fp7bphDqaaWOPe9zjSookAG1r0qRJkyZNpgm/gtCxXoBFlM09N/LI78hSzYYUAuqy1QTSNElmT6Zz8XMyWA1i2GdA46lPfWrxffyeRRCNPhL74uMMiGx3nyZNmjRpcrAFCWQNGsSNl/KIowyQv+IVryjLcHhT00c/+tFyjLdI8SviJ34J+SMDRxaQNzxZzNc+C0ObdiwjyHo9eylIKmsaeWvZtDVjkTGe15uirJfHj6sPvtVizUgf1zEYgzyzkHIyfnx6bqQZIsdr+CUpIH/4YzIcbAkpRGAErzu3xlLWypTIYCqdctRvyGqyv6URQXOKjlR3LqOiWFid1UKa5roafWW4dHIGzhxWjG0tGWHFBssMssA00I2JRQoB38B4kyZNmjTZ/wLcGcWTsQPYmaYl49R3hI8UcPtsWbOHj/Fp1NHonu/biRFHU7YQO0ZU+Rj35Z9k+lgbwFs2rOPgLWB8kylgzgNmvWUP2eNtLkYtmzRp0qRJk1kFScHnmDJ89OjR4msst4Hwkdlz7rnnlrjKGj9//Md/XPwfn4ikEH/xP4mfTGGyVpCX9FxxxRXH39Dk9eDO91rxvfJTFsU2U8SAzXaC0EKAiR9lEMn6sZA2Qojv9bYsz27NpCuvvPLYWXeJ5AOkl/O8pcz/22X7DkUdetHRxz72sWN7TipTuOGQvAGtyf6XRgTtQoakEMFIY1qRP8A5AI8oQggB9UZzbY6pBeObxTORQD4Bdin3RmIZRqwtIB62t0mTJk2arL8Ackiaer2efM9ULn6BvzDyKeMn+22+O37oN4aCrAGwETdApO8GG6SL8yP+B7j5EfsQPXwYIsg+o5CAqdFUZdhOJvm/Jk2aNGnSZDsR15gSZl06U8EuueSSstjyZZddVjJoTAmzMLS3V00T/sc6Qd4u9tnPfrasFYRQQYjwfaZMWVcoBNIqfVV9v+3uXf/HH1vw2sLXMn1OO+204rNlRfHFF110UVlPCREWuf3220u9wQ7+R4rBFLPIpHLNWu4m+0saETSiTOo4OrIFt373d3+3MKzAttT9z3/+84UoAsB92oaiw1tvQYYQUsjrCK3BAKwD+lIDze/0XQqh+zdp0qRJk9WIkU1bFmbMZ76z74icZPJkMADZY6TTd/tsOxEvBJFjM3DA5tvcn68wUGAAwVoCCJ4vfOELxT/wGzKAfCKSLMQ5izQg2KRJkyZNxhbTmK6//vqTnvjEJxY/Zb1Vfu3SSy8tg+bnnXfeST/2Yz9WslOmiQEObwXb2to66aqrrirkEXLJ1CYxF9JE5qpYa6cBlHUS069NdzvllFNKUoBsHdlCSCLTwMYigpo0iTQiaAUigwegtum4FvXC8kpZFAD83u/9XgkKsOOCh1pqcsf5soa8oj7ZQt/3fd9XiCIp/lL9Af8mTZo0abIcYYdl9ABcbDhSh+1mw6Vo+7SZIux/WT4yehw/tO9kJ7IF6SOzJxk+bL/NIAN/INMIIfTgBz+4+AJrzxH+4Ytf/OI9Bgh2ul+TJk2aNGmyLMki0QgfPg3x4Y1bFif2n+nJb3nLW44dvb1ce+215TzLc3j1vMEQn0gkU8WQTRZV3gThq70B7ROf+MRJJ598csnORWx5NhlSL3vZy04ggn71V3+1EEFwB+LL1LBGBDWZVxoRtGIBzpE11nswWmw+p5R/rDZSiMHS6QUS5pZOmt/KECQbSHDgEzuOPUYyMYRZ9NN3aw81adKkSZOdBZDKtCy2mV32KaPHPpk7vvuU3Rk7juSpN6OQPmXsbCfsuQwem9R2WaPIGp9+s9/8hrUCrr766nIccsgIajKCiN/xBeTOO++ca72AJk2aNGnSZAyZllH6kpe8pEx7Qmz89m//dlkE2VRka/sghLz5yyvmzzjjjGNnbC9ipTe/+c3lVfEWXLbItO8GYkwzQ5Dw4ZuQ4aqMCDJrJVnIWTwnI8h6fabPDYkgx1kjSJyo/hoR1GQRaUTQCmU7Q3TmmWeWUWbTxywyJs3RQmDSJAF8Hd2oszfEIJEmCXJI4GCuqWkCAgZBBGPie9YYshlNFjAIHJSrSZMmTfarZLoWO2oDlkL4yOixD3HjtwyebPb5v17Tx6dtlnRztpU9NuoZssdCl6bzEteQ3WMtAwtmIv+NhDrGOdaGY6dle1oPwUjhPLIJ4LdJkyZNmuw/EV8gJwxiGDDh72S88EtIDfu8cVlcc80115Tj3/a2tx33h7PIc5/73JO+8zu/86QPfOADZeDDYsuIE9PDrM8qQ9ZbyLzNed1FvVjg2qvwf+AHfqAM5v/6r/96wSJeST8kgrwlTOzIxyPTGhHUZBFpRNAaivmzWGxpjRadFjQYfbaCvkBCYPClL32p7DPibGqAQMU2SQQVzkP+yBCyVgRDazqZjbERcCCSbIinrEHke5MmTZqsk9Tr8SQDJ2SP7wChDSiSxYPMAUKTyYPwyVu4/G+OvWPz9q2dBGCTjcNGJkPTJ3tp8xsBhIhH5psezP4i4dlimZzE/WKXAV/ThC12OU0asdOkSZMmTdZRav/E5yEzEDTW8BGn8I1eTS4TyHQmb6l84xvfWLKD+D4LP7/4xS8uMyO8PWwWsSaeV7AjT6wJZBDdkhlZNNr0KRlDR48ePXbG+or6kwjwqU99quABsZv1ZdUbIsgz1UTQLbfcctL/b+9OXu0stiiAn79FIUhUbLABBxpsUJzYYDcwYgQVHWhwoGQkIg4cKxixxcQWxA4nIjzUiYgoihNBcOT/8fjVy5Iv591z7j3Ha3Ju7lpQfF1Vff2uvVft2nXkyJFxnEfQiy++WCKoWBklgvYYuAc+8sgjI9YQhpsBwyDBqJuqkGGDZSdQDBkglJcNTUAqiTkkvoSEFGKsCEhtm4HCk8g5QL3zKfuLoihWwZTUsJ7tRes8cXjvIG8Se2fqweNYhm45JnELX+RFuRXm5dtUtpGlZCbyhly0ROwgnShoZCcZKnaPYwcOHBg9oNtNIVsURVEUex1ICZ0x2j7Ejhg3PILShmf6eCMVTPn+559/jiDR9r/xxhtjqNcyEkg+Q6PZOTp+EEtGS5hxzExhpkM/evToSPYfO3ZsjK7YC3GC6BqCRSPFxAdyn4Jd0zEEgzZsbkoEIbcQQfbVI6hYFyWC9hj0MvPe0ZOsh5swzFT1XAjFrCAUCAOBQsUbwrwzkhYNZYhgRfZI2SZ8GDSWPIcYNoYxJFi1xCjKMIaiKIqdgrIYb8Z448RjB3EzTWSYvBnWxcPHEgFDqZwmMnGaooAuA3lHjiF3yDRLw7HIW7KPDIzXpX16IcnBSy+9dHhP6vnUy6lsZCg5TCkmkymsRVEURXEuQxw7076b5UrMH+20Njjtpfg/vF0QQTpqjIAwK5aldp0do8w8kCTq4e2jQ/zHH38c3jLabmSSRKe44IILxjW89957IxlqZXYxneWpY1Ph+ngEIYJ0KvEsNvqDjoFU41mVTnkw29rDDz88dCOeVGZis14Uq6BE0B7CIiFmOmAGEIODMcUIIRAT2BRTzigxtIwwZEwxTKwTxPIpvwjKGruL7EnciqwTUIymBDm17jiXzKwzolJGXUVRnFtAMlPiEDOJqUMW8eAJ2ZN18seS7EHyUPpsk0mWkvqUyVJZMk1aBeQQgof8so7YJoMojyF9yCakz0UXXTR77bXXRhwe+ZQh3ywROkgl10g5izwj8yhmJ0+eHHK0KIqiKPYbYp+YCez8888fRJA2kYeOqdC1r+lAlgRzlvfjjz8enS1ffvnl7K233pq9+uqr/2frZPvgwYMjIDTdgT2Tjm5tuThB2nFEk7g54q0KSq0tFzfItuDKm4jp/SKCkFx0FHoHj2Y6x7333jtmR5sSQQJJP/bYYyMPO1BcJPpTUayCEkH7AMbgMloMHSN8CWcGjukJsc0EKhdKggiJRJDEiCNwGXfbgZGlpzweS85nnYDOfgJZcixGlkTIJTHaYqgReARkURT/HuJJg+RAdlj3/5MHIWPsR8LYtp7jZATixzbS2dI2GYLgcdw+29mPCFKP4+paBeQBGSFN5QZ5IZEdzkF2ZJiWZJgrZVO8gD/++ONv+URWIYOQ1WbmErCSZ886mFdei6IoimK/gDeOGKSCNfPQMXX7E088Mbv11luHjRAY7vTuu++OoUzAm0VsHx0xvFy2AnJJffQJQZK1tdp0Q9AOHTo0vI0QTDyPJCQRUoheYggVIui55547VdvmgU1kxjM6k/iwdCQ6jfv17O6+++5BBNkXGHZnqnx23eHDh2cnTpwY5YpiFZQI2qdg+HDHNHwM+8ybCPtMyGDYEUMEKYOLwSYWEVKIMRjvIUYcYWy5E4MO6ZPeecPMsPeMNcIcYRTDTb6QSYw0S8YeI4+xhawCS2l+33S7KM5F+AdDPOTfs26/pWP5PyH7wf64XmfIKLKXApL1TItuqJY8lIvE30G0ZLhTPHbW8dbJ/5t/NinHrCN0pvLAkhwipzJkyzKePWSYa3a/AjUnMD43dDKGwvjNN9+McyyC8+ZZFUVRFEWxPcT8Eej4iy++GO2u2D8ICroCvUK7yt7Q4fLJJ5+MtlYbrbMaSWNmzEXtr4DSbBNxhECnMi8YQ6N4AwXafp3dSBJT1dNfDKlCTJmRbFMR8uquu+4a3lFTQofuwyPo+PHjp3kEiRX7+OOPD3stHkElgopVUSJon4KwZRgx9iTCM/utSwQ3Fp0QIrwNJWMAEjryMcj08hO0ArxxT9yJMajs1ACcGoLWgUHHuCPsGXvWXa9rYfg57ph9DEAkEqIIuYRosp8BWRTnGvxj/jffuf8PSesfRspYR+j4P/yvSBvHKEby+r9C7oD8epz865b+QUpY5MFW69PlOuCJ4z/Of40ctu7a4tUTb0L7M+wUsWOWEb2LXKLlnZcfkOvKMfUlT4bFFkVRFEWxe+CdYhKbb7/9dgQ7NtOVeEFGHgjqLFaPuEE8hrTTdHnxfhBDOqaXIUPCxM9RzlTqZtGa6vnad4GhBY3mcUT/4U1j1jC2jPNsKkzM4xndcccdg+ApEVScKZQIKpbipptuGgaXWB6EahIh/vnnnw9XTF5FP//88xhixghlsDFKGZ4E9zT4K4M0Xgc7hfNLvIIIQUYuw85Sss8xhh4D0r4YmMppCBiSDEBGpW3GIQKJocmoDemkDuWVlcd9Mridryh2Ct+aBjlkBJLFdggUHjn+C/CdIWb8H44pY9u/4lv0v1lX3nF1yeuYdf9YyFz/lnPnnPYr438LAaKe/H+Or4P8d85DSfHf+WeQN46FiPXv2O/ayAPXp6fQvyZmAGUx/688t9xyyyCq/KPT/16d6lNODB+k87rwfD2ToiiKoih2B4IV//bbb2MJhorRDTJEXMcTsgbMTCxANM+dn376aexbhgsvvHCUNQOnOh999NFBMtEr7OMthGBC+DgP3HDDDWPIGMLo9ddfH1OsbypCBN15552jo2tK6GRomKFzi4igDg0r1kWJoGIhtjOYROY3lIsQwubzFmJgYuvjYRAyiHGHhDly5MggjmwzbhnE8sVIts7jIWSR5Ng6BqvrJzQZohoOhrBrsx0DFgGkboIWKZQyjjFCXZOyDFDlQyAxcD0biYGaXgnbjFbnUI/yEmPWuZzXtnzO5byOTZ+zdeeRitURksPzDaz7jnxfefY57r36Tr0X8I7k8Q1SYJLP0repHkv57JMPMeM78s04PyKH0iKP96j+fOPqRu4oA47LK+XarIfsUc6680Cu858g35yla3YNzmUbfP+O+4Z92yFk/D/uyX/v20X6/vLLL7PPPvtsHPONy2sZ8kZSl3/ds8k/SBE0RDT37PmJFZD3twzyK1cURVEUxdkHsuLiiy8e8UjFuTHUaV5f0Xksj8DPbIcPPvjg1JHluO6664Y+wquIjmC4Nz0ldgb9iG5CLzHM6vbbbx+eQfSNq666avb111+P4WibimUeQe6JR5BA2p5BgERDBLG9Hnjggdk777xzWrmi2AlKBBVnDIS/qSF/+OGH0aMfLwjsvXUGo8aBwcgAZwzzmtBYGApD2BOCMQIZjllmPUYk4z77/ikYtCGSGMxIIQ1QjHoEUkgk+xyTB1mkjIQ8YvS6ftcln0bLPt4TqQusM7oFuM39TiGfsgxuy53co3pc+yYY0LkGZIp73Q65/zxLZeefSeA7CcHi2YC81hGPCEjP33bqoEDoTXI99nlOrsv35zud1kPpQGwicjxTx+Tz/SqjrHripbObyPU6p3cP9lnPsbxnz8gy12479+1bpox5lggd32rIS9+p+zBW3z36hn2fFBHHET/OZVy/vKZR54789NNPj/MURVEURbG/QC+gZxiidOWVV45JF+gciBs6Pb1CLB86hCW94+jRo6dKb4+bb755ds0114wh7+wIdoPzSfQYgaHViQjhPYSUch7nDnKNm4itPILocJ4hXUsn+vz08Ygus4Z5FmIl8RiitxXFKmA9bOZfUZxzIIRjpMJUIGskGJV6EgLED1dPQ84EerPNgEWSpBeAkI8hTnBixtXLuGeQI4aQSmmIdkNIxuieYqt985jPY5sBPvUuAkvPifCPIT+F456BhsNyGeGQesVOktSLANjJ9f5b0JB5Pxp078Y1LUKeBSBlkDne46LrV188Z5InS+9+kbeJ8+wEi/LttPwqQC56V54XMsa7dh7LeKD5fpCJnpF83rEeMM+AUoTA8Q25d/+I/fIYkuX/oDwZqjVVLnxPlDWk2fz3N//cbXsfUlEURVEU+xd0BvqAGb7ef//9MSU8vYxeIb4fr5yXX3556CzLdNet8MILL4w4RII+6/Cjf6hDp+n9998/iJEHH3xwXINEf9orCBGEwDLNvWdIl6O7uc9jx47NnnrqqdP0ZbOnmSpfXjGTBN1mGxXFKqDV774FUxRrgFGrJyFGNQGP3CEIGbC25UlDYzuJUascQx9B9Pbbb89uu+22QSRJjGCNAvJBXnXGs4Ng5VWBZACCVMPlHM5lvzqdW1l1OefZBjLA9W1HQjju2qVNQMgD79ZznCcXtoI8+QY2Da5NDCpkim/MO+EVhsjx7F2zoVL25d69Cx421uWxjrhRh20KADLG92afni2ePPIZhnnjjTf+/f7jESRZTx2Wjuecrs3S/gzXQhQhluQJ7BeQUd6iKIqiKIpVQN8RI0gHXvQcOgzvFZ7b64AnMtKHB3d0QfXSp3RwGUFA39+LcA/iGen0++6778Z0+Zdffvns999/H+nDDz8cAbPBPdPZTp48OTyw6HGIINPxlwgqVkWJoGIjQKgRbrsFvQNXXHHFaIQy5bXGSC+CJVLBvniI8Mox9aXGy34kheuRVyA6cY0Y9sgjMyAggxjZSKQY/OA+1K28sralkEsR4LnfEFRTOIYASDDhKRwDZeTZT/C8kRaw1bdiH0IGGZLtKbxj71c93g3IgxjxDkOg5L05F+IlcExZ79I3knehzgMHDoz83okGncJy3nnnDWVFfYgXSRnXZ+z8s88+O84JymrMfU/OYz3xq5xTfC3Xom6KlFkwiqIoiqIoNgn0nHn9a4rtjm+FnZZZp+5NAo+gTz/9dHbttdeOqeQRWzx/xEgyBO7555//W2/kXWUoGd32pZdeGkGxdVoXxSooEVScc1i3ITDlJTae8a0OQLjovcDIG6qFCOK+aTiaPIx6PRTzpA9hbB8j3j7lkD7ZFzIisWmmcH7kgphKiKqpK6i6lFM/7yb3ad8i5JoQYIioZXnPJFwHrxcNmPtd9r7ybJE8hkFZ3yq/52gYoWfm+c7DM9UjlWcP6vEO1Wtp2/UA4sX3kHNZKutZhgh0Le4B6YOk8b0gdXwTgiHnW8r5ACH066+/zu67775Te1bHomdQFEVRFEVR7C3Q65555pkx+Yag0TzBeYDTI027/9VXX41p8QXKpn8KyC2ANJ3yzTffnF1//fVDNy2KVVAiqCg2EJdddtnSKTURSMiEkCTSVghZ8ddffw1CC3kwJZbONEK08HhBlPB6yZClRXDMfRhDrWFcBPUgZHhwFUVRFEVRFMVeAF3dNPdinT700EOz48ePj9nOkEC80HVkGnEQXH311WNoGL3a7GGGx4ntWBSroERQUWwgDGsz28IyGDqGVEHsLCKCeLkgUswCxcVU/riVni3w3NGgXXLJJcMraFEA58A1g0ZuOwiCrAelKIqiKIqiKPYC6PGGgRlBILzFK6+8MnvyySfHcLGPPvpoeJ8LOxHwADIcTCeo6fKFEBA6oChWQYmgothAIEjuueeeIeDnobHQA6CHwHIRCQQ8aeQxnMlwtnjXnE24BsOn3COX1hA9i+D6wdCuZZ5D7ovbrCFwRVEURVEURbEXQJc/dOjQ0PvN5moW5e+//37oy4cPHx4zsE31ZbMoHzx4cOjIvOFPnDhxGlFUFDsBC/I//1stimITEKKnWA99fkVRFEVRFMVexiJ9tnpusTuYzf4Lf8hkCO/zVLI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20iVBORw0KGgoAAAANSUhEUgAABIIAAAKqCAYAAABGuvUNAAAAAXNSR0IArs4c6QAAAARnQU1BAACxjwv8YQUAAAAJcEhZcwAADsMAAA7DAcdvqGQAAP+lSURBVHhe7N0J/G7VvD/w5yJToVBRUoYGQq6rKCWRMRGZoqgkQ5n+pSgNKpW5ZOhShnMiKlPJGOUiyhU3lItQN3NS5hL7v97fft+nffZ5nt/v+U3nPL9z1uf1Wr/fM+xn77XX+q7vtL7f7+5VVFRUVFRUVFRUVFRUVFRUVKwc+LfSmhtfVlRUVFRUVFRUVFRUVFRUVFSsyLjZxP+KioqKioqKioqKioqKioqKihUc1RFUUVFRUVFRUVFRUVFRUVFRsZKgOoIqKioqKioqKioqKioqKioqVhJUR1BFRUVFRUVFRUVFRUVFRUXFSoLqCKqoqFgu+Ld/U6u+oqKioqKioqKioqKiYlmiPjWsoqJimYMTqGma3qMf/ejeNtts0zv//PN7t7zlLXt/+ctfejfccEN8d7Ob3ax329vetrfKKqvEd1tssUXvgAMOiO/a56ioqKioqKioqKioqKgYHdURVFFRsVzAyfOGN7yht9122/Xe85739G5xi1v0rrnmmt7111/f+9e//hXvb3e72/Vuc5vb9O50pzv19t5773AceX/ppZf2rr766okzVVRUVFRUVFRUVFRUVIyK6giqqKhYphDdw9nzghe8oLfOOuv0vvCFL/S++93v9v72t79NHLE0HPfIRz6yt+mmm0ZU0J577tn74Ac/OPFtRUVFRUVFRUVFRUVFxai4eWmH3/iyoqKiYn4hyueTn/xk7/a3v33v3HPP7X3xi1/s/fznPw/HUOLmN7/5Umlff/rTn3o//elPe9/85jd7l19+eW/nnXeO77/3ve/VWkMVFRUVFRUVFRUVFRXTQI0IqqioWKZ473vf2/vIRz7S+9KXvhTv11prrd7973//3rrrrtu7xz3u0VtjjTUiNex3v/td7//+7/96P/nJT3o/+MEPwhkEvn/CE57Q23DDDaO2kIiiioqKioqKioqKioqKitFQHUEVFRXLDA95yEMiNeyrX/1qb+211+49+MEPjvYf//EfvfXWW6+3/vrrR7QQR5B6QRxBP/zhD3vf/va3e1/+8pfDIfSPf/wjzvXkJz85nEFnnnlm70c/+lF8VlFRUVFRUVFRUVFRUTE1OIJqq6222ua1bbjhhs2JJ57YrLLKKvH+4IMPbi6//PJmVJx11lnNVltt1dz2trftn/NhD3tY86Y3vam59a1v3f+sttpqq6222mqrrbbaaquttuHtZuVPRUVFxbwg6/c84AEP6J144om9448/PiJ6nv/85/d23XXX3t3vfvf4fhQ85jGP6X34wx/uPf7xj+/d6la3is9ECp1zzjm9k046Kd5XVFRUVFRUVFRUVFRUTI7qCKqoqJg3NE3T22mnnXrHHXdc7+yzz44ULjWBnvOc5/Q22WSTiaNGg5QyqWMeOb/jjjv2bnazm/X+/ve/9y6++OIoOK1WkHSzioqKioqKioqKioqKiuGojqCKiop5QUYDKe7sSWCnnHJK75///Gdvt912i5pAM8W97nWv3t57793bYost4v1vfvOb3llnndV74AMf2K8fVJ8kVlFRUVFRUVFRUVFRMRj18fEVFRXzBilcInkuuOCCiNzxVLATTjihd5e73GXiiJmBM+jaa6/tfeUrX+ndcMMN4QxaddVV40ljv//97+OzioqKioqKioqKioqKiqVRHUEVFRXzhl122aV35zvfuffxj3+8d4c73KF38MEH9x7xiEf0bnGLW0wcMXPc+ta3DgfQpZdeGmli2mc/+9nehRde2LvssssmjqqoqKioqKioqKioqKhoo6aGVVRUzAv23Xff3u1ud7twzoDHxKsNlIWeZ4sHPehBvcc+9rHxWgSQiKNLLrmk97e//S0+q6ioqKioqKioqKioqFga1RFUUVEx5zjwwAN797znPXsXXXRR77e//W28fvGLXxz1guYSm266ae8+97lPvJYWJlVMalhFRUVFRUVFRUVFRUXFYFRHUEVFxZxBUeiHPOQhvZe97GXxaHe1gdQI8uj3nXfeeeKouYNaQ1tvvXW8/te//tW7/PLLa0RQRUVFRUVFRUVFRUXFJKiOoIoFBY6GbPXJUOOH29/+9r1vfOMbvTe+8Y29T3/60/GZmkCigeYDd7zjHXv3u9/9Jt71equsskrUCqqoqKioqKioqKioqKgYjGoxVSwYcPwce+yxvQMOOKC333779e573/tOfFMxLrjmmmt6p556au9Tn/pUPNVr/fXX7z31qU/tPeABD5g4Ym5xm9vcprfWWmtNvOv1mqaJVlFRUVFRUVFRUVFRUTEY1RFUMdbIqB8G/957790777zzooFUIKiRQcsXOf5SwF760pf23v3ud/d+/vOfx+fPfvaz5yUlLOGaooL8B9es9FBRUVFRUVFRUVFRUTEc1RFUMdYQ3SHdaIcddgiD/+yzz47UI0+H2nLLLSMqqEaALF8Yf7V6nv/850fh5vPPPz8+f9SjHtV7xjOeEY+Pn6854vThBEpHEOdgpYeKioqKioqKioqKiorhqI6girHHox/96IgqOe644yY+6cWToQ4++ODeQQcdNPFJxfKEYtBHH3107/3vf384Y25xi1tEXaAHPvCB8f18Run885//7EeHeV0dQRUVFRUVFRUVFRUVFcNRHUEVY4l0HEgtUmz4qKOOWuJpUFLFMgqkYvkh58kTwjiCLrzwwnj/hje8obftttvG6/mG4tDZjzvc4Q5RMLqioqKioqKioqKioqJiMKojqGIsIarj6U9/eu9e97pX7xOf+ESkgiU8MUwEiuiT17/+9ROfVixrcL6YJ49vf/jDH9476aST4nPRW095ylN6d7rTneL9fEIkEAehJnVQuuDqq68+8W1FRUVFRUVFRUVFRUVFF9URVDF2eOELX9h72MMe1ltjjTV63/rWt3pf+cpX+uk+jP1dd92198c//jEcQZdeeum8ph1VDIc5uf/97x+OIKl6f/jDH3qbbbZZb9999+1tsMEGE0fNL6677rq4NofQOuusE31BNxUVFRUVFRUVFRUVFRWDUR1BFWOFe9zjHpFWJBroM5/5TO9zn/tc1H2BVVddtbfTTjv1nvjEJ/Y+8pGP9H72s5/1o1Iqlj1ud7vb9fbcc8/e3//+994ZZ5zRu9vd7hZPdpPKt6ycc3/5y196V1xxRbxed911e7/97W+XSCGsqKioqKioqKioqKioWBqs6NpqW+5trbXWas4666xm9913b9ZYY40lvrvZzW7WbLHFFs21117b3OMe91jiu9qWT/voRz/aHHDAAc3qq6/erLbaas3LX/7yZlnjRz/6UbPrrrsGfbzwhS9s1lxzzYF9ra222mqrrbbaaqutttpqq+3GZtvei4qKZY6M5nnmM5/Ze+lLXxo1ZkR3fPe73+1dffXVE0fdCPVmFI7+3ve+t0SqWEUvHttuPEROSYuSJqWAssLJimr7bibj5Te//vWvI8Im5+pWt7pVb5NNNun9+Mc/7v3mN7+JuZCmt9tuu/WOOOKI3lprrTXx6/lF1gY666yz4slxv/zlL3uHHHJI75hjjokooYqKioqKioqKioqKiorBqI6giuUKNWY8ZnzNNdfsve1tb+udf/758fltb3vbSD3iZGDwb7/99r03vvGNvQc96EHxfcVN8EQ1jpmf//zn4fy54YYbwlEile7Wt751OIWyjeoQcpxHwF977bW966+/vu8I8qQ2KWCu9cUvfrH317/+tbfLLrv0XvOa1/Tud7/7Tfx6/nHmmWf2zj333N7FF18c//X1He94R++1r31t73e/+93EURUVFRUVFRUVFRUVFRVdVEdQxXLBgx/84Ig28XQpDp9Fixb1rrzyyvjurne9a2+rrbbqXXXVVb2LLrooHBgiThSJ9jknR8VN2H///Xuf/exnez/4wQ/iPaeNSCAOIY9SV1DZ65nAuTyljRMonUFZswke//jH9w477LDeQx7ykP4x841rrrkmahN5mlziLne5S+9d73pXOBVFKlVUVFRUVFRUVFRUVFQMRi0WXbFcoAj0W97ylt6FF14YxaE5gTgRRAaJLjn00EPj9Z/+9Kd4AhXnw0Mf+tDqBBoAjjKROnD7298+ijV78trznve8KN68ww479NZee+34HrrOGu+dw/9u49zhRDL++T+xxRZb9A4//PBwAoHjlwVOPfXUSB9MiIJ69KMfHc6vioqKioqKioqKioqKiqkhIqi22uat/du//Vv/9SqrrNIcd9xxzSGHHNI84AEPaG5+85vH5/4/85nPbM4555zmz3/+c3PyySc3G220UXz3lKc8pVm0aFH/HLUt2Q488MDmQQ96ULy+733v25xyyinN73//++ZXv/pVc9VVVzXf/OY3m0c96lHxvcLOW221VXOXu9wl3m+wwQZRbHmfffZpnvrUpzbbbbddNIW5N9lkk+YOd7hDFGLOa2XbdNNNm3PPPbf517/+1SxL/P3vf2+233776MMtb3nL5mEPe1jzwQ9+MO7zXve61xK0VltttdVWW2211VZbbbXVVtvS7eblz+GlVVTMOdoRIurH7LvvvhF54hHfZ599dtS1KbZ97+EPf3hvn3326T3nOc/pbbnlllGQ+Mgjj4x6QYofr7766r3vf//7vZ/+9KcTZ6toY+utt46x+dWvftW7973v3dtjjz3iMfyrrbZa1Foyfl/+8pdjDEVXqenzox/9KGrpiLJSbFqKl/pLUu+23XbbmBNRNtLCRGtlAWbz59yKMj/mMY+J98sSb33rW3sf+9jHom7UZptt1lt//fV7X/va13qXXXZZ7zOf+czEURUVFRUVFRUVFRUVFRXDUFPDKuYNnDwcDRwVm2++eTiD1Kw544wzev/3f//XW2+99cIpsd9++/Ve8YpX9P7jP/4jHAuXXHJJ1Aby+4033jjSkRQmXlapRwsNbWcMxw/nWRvGjXMNpE9xBmXNIHOgYPdGG20Uc7XddttFe+xjH9t7whOeEI456WYJc+IaHEecRMsKUgTVQVIQ+ve//318duc73zn6rZYUB1FFRUVFRUVFRUVFRUXF1KiOoIp5gSgUeN3rXtd73/veF04DdWtEbXiS1b//+7/3XvWqV/Xe/va39570pCfFU5+A00ckkIgP8Djye93rXvGaE6JiabTHRRRQ1xGkrlI6i4zrT37yk94vfvGLeM8xNFndJU6WnAt1iFzLI/5F4CyL+dA3jp/Pf/7zvZe85CVRYDzvRQSUCCb1pioqKioqKioqKioqKipGQ3UEVcwLPMHqox/9aBjwz372s3snn3xypCJ5Ihjn0Omnn97ba6+9ene6050mfnEjOBd++MMfxpOuQDTLsk4/WmjwlKxM3VI4uR3Bk8giz//4xz9iHvwHx2ah6UEQueV40Vw77bRT3zE32W/mEl/96ld7z33uc6PwtUfWP/KRj4woIHDPf/jDH/q0UlFRUVFRUVFRUVFRUTE1qoVdMSt007WkDf2///f/el/4whd6H/7wh+Ox8P/93/8dDgeOn3e+851RC4gzQTRK9/dSlkSsiELhAFLzZp111pn4tmIQ/v73v/cdOxmJ1UV+71H9oobaT/+aDJxA+fj5TTfdtHfiiSf23va2t8WczHeqnjpSRx99dKSE/fWvf43H5L/+9a/vPeABD4gUQ33SaqRYRUVFRUVivmVTRUVFRUXFioDqCKoIjKo4dY9jhHtc+e677x7pXne/+93DaD/22GN7n/rUp8IBsf3220ca2Etf+tLeU57ylN6666478euloRaMyI/rr7++d5e73CUeTX6f+9xn4tuKQeAI4hCRcjcoGsj3GnDUtdPB/J/MkeJ4UFxaQWq1gRST5kyaTygA/a53vSscivr34Ac/uPeyl70s6khxQmV9ohotVlFRUbFyoKt/SCmXcr7nnnv29t5776g1qNZd3RyoqKioqKiYGtWKWsBgBN/tbnfrrb322pFiJRqEI4CRPqiJBpE6pIbMmmuuGWlaInM4ENqKE2WLE8a5XcPvvPe/fZwnNonM8NSp1772tZG24zqiRjgN/MYTrN7ylrf0Dj744IjkmAzOffXVV0ftF/B7jgiOpYrh+POf/xyOMw4e49/Ftdde26/zYz5HjQYCtIK+4Je//GVECM0nOKbUHxL5k08BQ6uPe9zjorA1oDnNfXCATVbjqKKioqJixQAdgUyie6y66qqxqSRC9aijjuq96U1vitdS0YHcqKioqKioqBgO2yt162SBguPnK1/5SjyGXRSNwr4K64qq6UZKUKA8OYozh9NIVIW0K0+I2mabbSICI3HHO96xd8opp8QxonnUhlHQ+ZOf/GQUfk5w2Hgs+TnnnBPpX9/73vcmvulFhJDmkeSuOQoY9t/5zneiT5wbHEv+f+tb31rCAVWxJLbYYougAeP86le/uvfiF7944psbcfHFF0e63pe+9KV4gpvHvh9++OHhQDnwwAMjUmtQlNbll18ev0NTO++8c+/JT35yRHzNJ372s5/FDu9//dd/9Wv/bLLJJr3jjjsunmQGhx56aDw9DE24X4+5FylUUVFRUbFiQ7SxunFkgBp25BjdR3QQ5w+5QJ5tuOGGsRFVUVFRUVFRMRjVEbRA8IlPfKL329/+tnfppZeGo+d///d/IzpDlA3j2WeiQqRiiZIAkT3tUGqvKUuiKUTacPSICHJOTgQRF5xDm222WTgNPMZdWpbffPvb346oEulfFK1rrrkmduQuuOCC+P0f//jHiEiR+rXDDjuEc8L58rHlo4DhLxXomc98ZlxLGhJn03e/+93oe3UGLQnzctZZZ/U+9KEPxSP5RXAddNBBSym/5557bnz+zW9+Mxx7Uvk4UyjQhx12WO9FL3pRRF+14XH9b37zm8PRJ+z+gAMO6D+9bb7AmcWJpb/tKB80/sEPfrD3wAc+MN6LFjr++OOjWLT74qScKtqsoqKiomJhgwNIuviFF14YG1D0AhsFoppthtm8oP+QVaJIt9xyy96uu+7aj4itqKioqKiouAk1NWzM0HbccNYw6ik+YPeL08fjuzmBOEk8fUs0DseQ76688sp4xLbme+k82TwynKKkGLMoEY/dlsal/osdNb/3veM4DTifPMFLdAbHgN84p2s730knnRSOIJE8ojKkh7385S8PRw6H0nScQMD459BKcCxxNkF1Ai0NUV+UXemAnGjoZVCNoIwSMx93vvOdY0zT0SLMvj1Pxvl//ud/IsSeU45SzUl0j3vcY+KI+YFosmOOOSYckByI7muDDTaI76yJrAkEIuEo/vrGAen+KioqKipWXDz84Q+PdPZPf/rTsfmh7t3Tnva00JE8iCJ1D6nM3//+92NDweZIOoHaulUXk31XUVFRUVGxIoOFXdsYtWLMN0XhaTbZZJPmtNNOa/bee+/mIQ95SFOUlSWOKUpOc6973SuOe/CDHxzHbLnlls3WW2/dbLPNNvHadxtuuGFTDPlm3XXXbdZaa63mTne6U/z+tre9bVMM7CWu7f1973vfZocddmiKsb3Ed9myH6uttlpz97vfPfr31a9+tZkt/vrXvzannHJKc5vb3CbO/9znPrfZfvvtl7h2bTe1W97yls3VV1/dPOc5z4n3D33oQ5vPfe5zE6N5E97znvc0G2ywQXOHO9yhedGLXtT853/+Z/8cJ510UvPnP/954simufLKK5uXvOQl/e9vd7vbNe9///snvp0ffO9732v22WefuB7afN3rXtd8+ctfbnbcccf4bLPNNmu+853vTBzdNIsWLWrufe97B60++clPbg466KB+f2urrbbaaltxGn3j/ve/f3PCCSc02267bXy2xhprNAcccEBz3XXXTUiFG/H73/++ee1rXxs6xKqrrtrst99+oRfd6la3Wuq83Ubn2njjjUMG0X3oSPSmro5UW2211Vbb7Bq+ut566zXrrLNOc7Ob3az/Od7r87vc5S5L2Ly1zV+rEUFjhNyV8tQLtU9EYRSjvFcM+Yi8KXpORHCo6SOd561vfWvvIx/5SOyQeULXxz/+8YgQ8pn20Y9+NNrixYvjse3SgNSDUbtHvRepV5tvvnmk3Eitud/97hd59WoISe+SBjYsqkdUxrOe9azeqaee2nv7298etWfmAoU5TLzqRWHrjAiqWBroQSSYlEEwdklDbfzhD3+IXVHfid5qp12134sqEv3laV0JO61qNc0XpBUq8ok+RYB5MlhR3nsPe9jD+tFN7rMNfc7/X//613vvfve7433FeGIQTQ76rKIigT4qjVQAHUTUs4hk9QJBnTsRyLe85S3jfUJ9Q6nP973vfSN1WHSr6OaNNtpo4ojhoGtJORbdrBae+ob0MFFIFRUVKzdSJnVbxczgwTavec1rovTEWmutNfFpr3fPe96z98pXvrL3nOc8Zwl7sGJ+sZR3qLbl0w499NCIbhDds/baa8eOVH53n/vcpzn66KObotQ0l19+efOb3/ym+dOf/hQ7YsUgbooxP7D94x//iGOKUtRcc801zVVXXdX8+te/jsiPK664ornsssuaH//4x/32ox/9KD4TaSIK4y1veUvzwhe+sNl9990j+mLzzTdvnva0pzVnn31283//939L7cjNBiKCTj311H5E0MEHH9w861nP6o9BbUu2W9ziFs2ZZ54ZO57eP/axjw366GL//feP6K3VV1+9ef7zn9+8613v6p/jHe94R9AFFCU7aC+/22mnnZrvfve78d18wLmf+cxnxrVEq33gAx9ofvvb38Z3opR22223+E5EUDEC4nMQxSQSznci34qy3u9zbcu/FeWo//opT3lK8773vS+i1kQZanvssUdz+umn9yO+ur+prbZDDjmkefvb3z7wu9pWrrbKKqs0H/nIRyJax3vRQfSEYbjwwgubxz/+8XGsnWVyZqONNlrinN1WDI+mGCXNFltsEVGwdqtFTK+//vrN4YcfHjJo0O9qq622FaNNpoO87GUvC7tLhgbd5YwzzgiedN555zVPetKTBv6mtskbPsveFRHk/6abbhqfy3R5xjOe0Wy11Vb9SKH23FRdce5bjQhaTijEPPGqF3V65Lqrv+OpWYrm/uY3v4n6J23YpVIvyH8eVB5VO2JqxTjfoKagsGPUjxFhI9pHDr2naqjFwvuqnk82EUE+E3kkUmiXXXbp7bPPPhFJ9KpXvSqeNiViw66Z/PvujtxcIu+hYjjUaxLxA+Z40OPj1X/yCP58klx7TNERulBTypPi7LyCp3Dtu+++ESU2H1AA/C1veUs8Il5xclFBnk6Xj/wVCSbqDEQqtesAKWyedOee0WvF+KDYYhFJhqehNU82VLNDLTL1ybJ+hzkUVagArN9UrFzo8vZXvOIV8XTCBz/4wb1tt9123p9QWLEwgDd4WAVZByKiH/WoR8XrQSAf6DhA9nkiquigYfC4edf47Gc/G0Wo1dNTS+9f//pX1Ey8+uqr+1GoFRUVKxZSDuEBsjDe+973Rq2xZzzjGfFwFfolPnLmmWdGBDp+onntYSqebMwWEqUoiqVidKjzqd6s+reeUPzEJz4x7BkPI9IS5uZ5z3tePFG46opzj+oIWg7AeBCzp3fttttuvac+9anBbDAaysi1114bhrDvEwx1RrMCvookLisIi77//e8fYdLSdZ7whCdE6lq7b3MJyleC8rYs73WhAQ1hogQR5BPh2vAkOULMuKZDMJ0oaGzjjTeOJ819+MMf7p122mnxOQch55+UsPkIzZTO5tG/H/vYx3rrr79+hIdyOHJItZHvOYLSCAA0mSmDHFztAuMVyx94GYc1p/JFF10UT3yTokHYcwZJ75B++IMf/CCe+IOvcEJXLBx0nTjTQVvx5uyVnoxmbDxwTEvj8fmK+KSn2YzbygrGAt5BTtmg8kTS3DAYBMd4IiqQfzbWUkZ2gf/Y7Pj85z8fmxPoz1Mon//854f8M19f/epXQ/+qqKhY8UAO4QFbbbVV2DYeVMKx4yEpUk05hT0sx2a41FGlMOivJ5xwQu/oo4+OlFXyihNJuY2K0cFmUQKC3etJjx4IgM9LB2ansFuk+bIFlC/JQAhOt4q5Q3UELQekR1Mu+wc+8IGoi+JR3aKAGN4UYTuiIiUsBpEcvKSM9SOOOCLquKyoyLEBHuHJdvIqbnQQUpRhkJHBiZKedU4gEWHpCMoniKkjJSpNRJrv7YZ4EstcGy3m1hPpRJadfPLJEb3ksfSuNwgZwUQYEA4JgiPvwf11I+cqlh/UebJrw/mDp3mkMzpTQ0xdMv8pTebWEwk9Ke6ss84KOvAkuIqFAWvZXOMflDaNE5piZx5z7Q5C/hYod6JMRQGRbep9eYIg5257zY8TUnnFv9yH+03FdVBzjCgVx7TlW8XUIIMYAZ6UShdgKNiYmgwcQe1oMpsIZF8XjrMRd9xxx0WtOk+ptAHiaaivf/3rYwfa/NlsqY+fr6hY8ZAR9KJR6cGcPyIEPTWXw8fmqCh5OjQ+j+/LpuAowpfwcxutopw98VYEYcVoMHb4qo1dY0hnFD2eeiDeT79QD1d0lrlgA9MVzVXF3KE6gpYx0rgWBbRo0aLe3nvvHYWeGbu80hQQBZ99Z2G87nWvC49oRmYIR8SkeKFXNDAeKMw5RqI9GPoVg4GRMpbSuMA0u1E1vsuwdgYMZCqZzw855JAwxu2aEopSdRhk8wEKOScBgQnCQO3ADEPeF3rIvgPBnDu07qEq6eMBAhy/wreETuNZT3/603vvf//743HPooCkH2qcQujN+pYmpri9wvPJ55IHVIwvKMoUt/333z8ao1oUBRoQaTEZ7KaiEca4x35zBv70pz+NaERKuQcfSC8cR9jAkarqAQ7SCN74xjeGcxtvE0mi39l8xsn+s5/9rHfQQQdNnKFiVDC4jB0nEB3JBtmmm2468e1gcN6gP5sa5AN5Q68ScZZg8JF1UpI9bMF50SQjQ7SRSCINODgrP6qoWPHwjW98o3fGGWfE5gMHEB1FBCBeAxzK0sPIN84HEc4iB8kuNppo5tRZOIlEEFWMBvo9/e8+97lP7ylPeUrwYSnA+Z0Nw8suu6x3zjnnRCYMRz0b8Q1veEPYLAsd4yRTUPDhN76sWFagML/gBS+IVDBPBKPkUEQoIeqkCJO3g0UhEW7IWPZafQ3HiqqgpEjTWtEUFJ53hqQoF2lDduM4EKoidhNyLDBL9RKk2KALdX2ETLZ3PzFaAgvNUH4pyHbbCTtOJBEbwu6dk9edY0gEx1yD8KSMe8IdBx94Kp1w3GHXO++888LQ1G/rwu84DETRiSYhrAkGxuOOO+4YT7oTLUf5r/SybJDjTGh7GqEaGwxku2Zyvu3mSCs1xyIjOCrNl3QgxrSUMXRo3TvGOTi5M4qtYvxgV07qjbVnroXNU9gY7FdeeWXMN56UTzPsQui9Gi4cgH7rN/i9DQ8KHhoSMbgs04In4xccPfisnUsbFWQxfovX4FGMg0suuSTGAD8VvZLNmGTNAw4K/NgxFYPRngc0suuuu8a4fuITnwg5gJ+MmkZKd8BfzJXfcMpJESM76BYcdXQNkPahplnKTvLy2GOPjTRmKa5kT8qtioqKhYcuj7cJT/ewCaHsBh5Od+QwVgMVrxEZjy+wtTig8W+bpniIKCAOJHKOLsoJJL1J3aCKqUEeynpRg81TwugM+DMbxjibGzaCJwqrveQYzn3Rm/izWrUCI9JhP86gO7z4xS/ubbnllr0DDzwwdAb6r/vjgFTzztPT0CEaXNZYYSKCFpLhRykRxSB1glHOIyokWZRQ+zF6wKDiJFK4l4INfiunkld6RQLDgkGZoYGUZx53SnhGh1Tc6AAS/aPIrqiKHJtBa8CYYrjgv/cUZEBHGR1E8HFOUpDneqwZ9nZbFy9evIQyLRx0srSuNATT6BKBoMA0Q5HhKEqIEMZU3Ru6kXpkHNzDQuIJCxE5zqI6GPfeM+wpRIwsihTlqZuWwSGkNpV1nbU+0CEnn6jIrHNV52/5ozsHomFsTuA7dlLVSvCAAzt5qaAxnrtGM74jApCzB73YXRVNw8kv1YcSpFYYOuA05gQg7yiFNk4GYab0Meh36Pixj31s8FTpRxRUBgGHl3v1G8q+3V8Gg+gevEg0L97k/hkFlNk0EDSv1ULjVFCHxtrIzR1jUrEkzAMejp/YEMPfjR05wSDDN0YBxVs0YhaNNgdA4aZjkD3kCCcPZKofoGObDRyV+sO4a0faVr5UUbHwYC2zr2wYkkP0x7e+9a0hx8grPJmxbgOLk8Fr/IJeyaEsqlkEIX7EdhPZzNGf0UP0VfVdK6YHYy8yiy1M3tIPMo3axrHxV7dNyRQyWoQWPUFUueMWAsgP9Y3IDvpF2mT0X/4A9yYVuVvjdVnKGlbfgmrrrbdePNbz7ne/e7PBBhs0d7rTnQYeN46tEEBTmEuz3XbbxftC9M2JJ54Yj4CfCu9+97v7j80uxlWz6667Ntdff/3EtysGPKKxLIy4R4/MLwyiKQp0f/xqu7EZIzjssMOChny2zz779B8FnyjCqSkGWHzvEbgek5u0l81jG4uiPPGLucUvf/nLpgjW/rXQbTGA4rXH3X/ta1+bOHJJoOsiiOO4YnzFoya9LowxXm+77bZNMRKDF+TnRWA0r3vd6+I768zntc1vK8pUPBq+KFRNMaRi3F/0ohc1V1999cRMDsdnP/vZeERo+3x77LFH84AHPGBBzd/d7na35i53uUtThHq0Ynw2d77znQceuxCbeS2Gday1d7zjHU1RaPrfWc93vOMdgwcVpSw+8+huj4T1etVVV43fktP4+L777huf+c5Y4UXHH398c9lllwVNFAW9eeQjHxmP68WrivLd/Pa3v40+uIaxvsc97tEUxarfh5k0vIIOYd5Sf0CPv/jFL+Ie8/pbb711c/vb377/O7zrNre5TfRn9dVXj3l2r85FNmvGyTl9r5/4V/4e79pzzz3jMcT6kJ/XdlP7xCc+EfSAj+dnxu38888PGhkVxbBoikHXn78HPvCBzRFHHNE8//nP758Xr8LDihLeXHzxxc33vve9oNGcG/N93HHHNZtvvnl8hmbzt7XVVtvCah71/oUvfKF5ylOeEu+t/fvf//7NK17xingU/L/+9a/gHdddd11z1VVXNaeeemqzyy67hK3ZPVe3kXFkhtfkQ5vv17Z0owfQ8R/+8IeHrNxpp53isfH/8R//0ey4447Nox/96ODPXl900UUxL3/7299CJ2Cz0CfS9hn3Ri9gm3j96le/unnoQx8ar+93v/v175sPgG7hc3rJbHWcabaBH45tW2WVVZo//OEPsWDTCXLSSScNPLbdGIqDPl/W7eUvf3nz1Kc+NV5TnBE5pjMKEArDP42ktdZaq/nf//3fkZxICwXXXntts80228R8UboWLVoUrT2GtfWae97znjFeBFg6SdDGIFqg5BJ4GMsmm2yyhJHKgPn4xz8+ceTc4ve//30o1WkgEo7PfOYz+8ybwThMuf/jH/8YBlP2M9uWW27ZvPe97w0HE6GwePHiJYQ04+GnP/1prLP272qbWZuKbx511FHhRGSgM5oe8YhHNL/+9a8nZnFy4OOvetWrljgfZeo73/lOKF/tz8e5/eY3vwmHNeP+jDPOaL70pS8FXQ46diG2F7zgBcGX8Zq284IyRvElf9/5zncG3/Y5B286gqxha9lxFG58iPzaeeedw+D//ve/H+OGLxx99NHNt7/97b6jGj1xqlGSOAj/8z//M8Ya0F32YyYN74GvfvWrzcknn9zstddezbOe9ay4B3KVEq+v7d/gW5zP+++/f/OWt7ylOeWUU0IZ/e///u9QVLNxblsTHEocDzY02utoo402as4888wlxrK2mxp6+OIXvxgORO/RAcX5xz/+cczZdPCXv/wldKyUQWjzaU97WrzmIGJUmFfOzO2337558IMf3J8r191iiy1ic8XmHUXevPmuttpqW1jN+j7ggAPCKLfGrW+OiEsvvbS54YYbogG70qY75y/depBDh6Of7pybGpoNgNRZbX6mDKxtcEtHEJ5LbtqEec1rXhPy1/hykBhHMvmCCy6IuaGHmBsbRuTsQnEE2bg/9thj4/XGG2/c/PznPw+7DI084QlPCB0H+Dcc494OP/zwJc4xn03ckRfLBWUxRvhXG8VYjOJQ8usLccSTtBwHwu6E4Xl8qDA86SHSDISXeyyxFARhv85ZFm+kXAn3U8egKKJxjsSga883pLbICxRiqN6PEHGFVKV+jQrhc87z2te+NsLLDj300AhlNA4rAuR7qhPyyU9+MuZYeol7E8JZcROEzaudIHxVypX0KUVa1fjJ9ZKQ8iWM1XgKpZR7ax2pySK9oRhlkWo2E5ivIlCXKOYM1tbBBx8cT2CxPqEw93jcps88Qlz4P/qVN9uFcFFFY6WPgGtIG1J4VVivUEsQIurePHkPhFiqK5SP9qyYPTzVTUiu/GVrUZrqVlttFePrqU/FQI/1Kg1DmLXUjlGRj5L/3Oc+F7wRbapBg0eeffbZE0eND1JuoEH1RdDnmmuuGSlB0k18by1JNcGfyR854dbn8pA5s0H219zjIdaYtFLpyooiS9sqynDUblG8XY0xId7SeeXuS/mS7mz9C/H2VELfKQypVplaOVljx9NW1HDBC9QJEoqfoBMUhS/GmUz3hDG8TK0GfED6Id6AR3TH13syU00HOoLf4Vm3vvWt45zSvOga+IhU5HZoP/4odcgcum7eKx3D780vftouJux6eKsaBxodBX89//zz43vFR9Uzc99SkBxbsSTUTkQH+IwHZ6SsMu/+mwdpe5qw+jaMf84FSP8iR9AloDHzLr2DzDKvzokPdR8xj56s8z322CNkLd5k7j2sQNpYRUXFwgC5Y+1K4SWrpIixoeigmR4KUlHZGqeddlrIhX9O1GtZb731IrVHTRc8nC7rHPg4fZZ88R6vl75K9tHNyZz5BB61UGUIPUkNOPY5/U86rqLQgL+Sk+rnkAPqi6rppMwEfk6uSskmj/kIxh1sfXKErkzX8MAn6fEekMGfwR9gLulU3/zmN0M20S+kkaE1+tZ8YrkXi2ZkyPUzUG6YkHbzCthaXCaZUUhIyxOn1CnG9bWvfS2Et0FTbNKgqXlCyaN0Ow6hMU58pnaBfE+KqZoGFEJoKw3zDQSNwBEwBVIBMk9MGbUP7ku/5aViQBRNxpNCumkYrwhgBDAO3KunhoC6ERU3wTpBO5wgDAqM0RN7BjkVCTX1KggMgo2yzKjiHJWXytCaKdReUNvFXHHCADolHDltsh4RWIuYIWFMsabE6y8h2wWDjPGYT8e73e1uF/1V94ERluCYYHRzUjDkvCY8GACM0YrZg0BmDHuSExriBMJvt9tuu+BnCvuaEwVXOXGnA8oTOvDfXOPzFCkGOr4+LmjzaHVeHv/4x4cSgpcrNommKY4aoU7ekGea4/FscmhZypu5gFo5FGU16Ti7zA1FTC0dDhjrjWLtiW8MeLIaLZCznD3Woc8VhMR3FLS3YUO2W9/OS4ZR1NUJItcVsrfe0/CnC+AHHElZe8dvgMx3PUq+8U1HD6Pdf43ihd9wPOERfmOOXF8NH/13fr9Bi2oT4aX4CEPBXONT7h0PI2vpFq7LCUSBazebUOS7+6SrKHTs/r3nxNBHjgnjUTEY6IN+g/eYQ/NGL8AjOADVoUIP66yzTr8OUDqByB/6A5lgo42hQbGmb+EzaJLjES9j+DEw6JZ4j/ln7JljsgtN4EW+Ryuada8GkbVeUVEx3uAwxiPIDXIZD1aPjhPCpkaCnLCRxUh3HH6CH9A5FStWW4gNSf8hE/Eejh46AP6O95CJ9GDygkwkW+YK5Iq6iuQOvug9HoWnqb/HBuCAIhvxzHEH2am/5LLx5SShz/MHkM1sHHwfn3dPXnMU4d9qmuLL6u4thHulJ7lXcoSu4p74L+jRZAm7zGYWvQfN2FS0gYY+6dn0Cfc9n6CNLPOmDkQZkMjLL4PSFGOyOfjggyN0V9hXUQAH/m46TZiVtBGhZeqnfPjDH468cXn/ZYFHCNqg381XE+YmTNxr9//JT36y8JrhKApjhCUXRbgpSnj03xgV5XSJugVnn332yOll447CzJqivEVKgHuT07vHHnv077W2G5vwVkALUhgKQ2ne/OY3x2dtFEU20iDavy0MtnnhC18Y9DUTJK1JQ8v6Q1ImhNhaX1LNirIcnxfDqB/uWBhhpNAI0fVe34elhhUB2z+3hicUxtjP4W7D+pBPXARxrOtidEcIcP62ttk16+/II4/svy+GUqRUvPSlL+3XVzGX5mdUoJ0iwCfeNU0xwvq1waT1CRfO641L0z/yRE77S17ykiXCkovhGO+T1rMJLT/kkENifVij7e8WQjMXUra8Jq+7PEa6jrXm3tQLKopL1H0qSnWkXFmTeS4h9lJTHed9UWiDT0gn/NznPhfnkzLmO2HhRRmMFDuvi+Id8nrYGJIX0hOF50ubNVcaPpmypNvwTfOjz45VN0Ktq6LYR32I2cI5pBfgga4nvSlrU9Q2uLXp5UEPelDz5S9/udl7772b5z73uRFSXwyF/vfW2wc+8IElZALZ9JnPfCZoJten/1JN1WJM2dO+zutf//rmmGOOaQ466KBI55Py55r5vdZe1+hJaiI+iIbax9VWW23j0/B18intLvqKdPRB+PrXvx62Yf5WuigdR+0g+kmC7kK+/c///E/z5Cc/Ofi75hpSnJX+gHYtvbloeJ+yCHQJfaLD+5xejedJqX7f+943Uj2jcWhKReC57BM1JaVmP/vZzw67mP6nVqDjpGLTKdQGVOfU/S80/Z5u4l7Ri9Q2so0NL/WYnbP77ruHrc8vQJeWbk9m0Xn8jo9k0HnnsA38cF4bglYA8j3veU/UEOkWZBylEe4GiQLeVb4HNYLfbyid6hVceeWVUbRp0LHz1XbYYYd+cdunP/3pkzpvGNTyBI0R5kKhHaYEM0rcz4oATJazYP311497M18WT/eeV/aWjiD5pQwsQosDrQvFLzHP/J21p0YC+pouKNyYlXxdNXq++c1vRs0e57V+0akaKfqWxg/lnYCkMGPufrvtRBHQyRxB+o3hO47hSEAMg3zbFBrqb3hfHUFz13bcccdwpLc/o1AlP2IQqfcyHZijb33rW+HEA4Va08jjMB9HRxAHwVe+8pUw7tufc5BQGCksjP0un77VrW4VBiZFp/35QmjmPmuqWLdtUE6yFhenDl70tre9LQxuirJ6Km3e0254gkKQnMaUbLzl97//ff94yk/iL3/5S2yEcEKp1cIQ58Ahz1dt1WgYtaEzSqX7UTj4gx/8YPCbv/71rxNXnD3ULzvhhBP69ds0zgXj0+5LbVM360cdJs5nelMWbFZfgbOx7QjiPEyZRAY5hr6nTtVkTji1ogBfeuMb37gE3aqFpYaDwp7e0zdtPEDqc7XVVtt4NXrxT37ykzCo8RCfkVHDnPyf+tSnwmB3HHsxH2Sw2267haMYD7FRrZ6NDQN6bjqUbQ75jM7KyGfbzYcjiI5P7uFlqYfoc9Ym4iji/Gr/blyb+zj99NOjBiwenhv+nCMCRN7+9rfHew8Qol+Sn+ZBa59nITTOOToNOrEB6j+9St05dhP7Rt1B/gz0BXQetGejar6DIcSpezFvKAslQuykhJSBiJAvIU5CdYXsCn8STl4WzsQvboIwuw022CDSg4RICZvShEkJGfdfmLWQPiFXQr69FlolbEzKjJC9NoTVSYURdl4UyngcrvB9j6ebLxTFIXLSFy9eHClO0nJe9apXRWtDyLNaAkIY9d09uD8hcf5DMTL64yI0WUqC11J0hLSvCEAPHhEofF6YJVoxFklLFb0IS0VP1pT1JNxQvR/rrA31o+TeWhfGUcqGR18OSseaDGhQzRZ1UaS5CGcszDvmxbnNTdbykNLjO/Qt/FYurHoywjmF3arTIG3rcZPUCHJefRf6KRRf2pF7HQRpBNI3hJjK41ZjrCjzvSOPPHLiiIrZQO0XodDytLsQ8upRq4NqUw2DkFhzg3cVpSXqcAiFxcOsb9+Zd2lC4wJh3mSM2kX4kpQRkN8tzLwoZSGPyB7pyuocteuI+N4Y4fHGayFAyh95o2aPFO2jjjoqarYl1EdCE9b/fe5zn5DneEBRWGMspHiTv/L/8Qth9WS5sSPPzb2U8KJQh1yWElaU9gh3f8c73tHbZ599Jq7Ui9BpPEjKt7Qe/11DODzakdZTDP+QteSHVC86RdIkGe94DY/SH3LY/dEppG3hj3MF6WzSy6SkoWkh/Xi0MZKOVDE94BHGUpqz+SdbzJs6dO30erINnZp/a47ckcZobumaqUd1oe6HOlho7H3ve1/QEDzrWc+KWh9olJw97rjjel/84heDdt75zncGvaLNqpssjUFjstDGqc7rwgV5QGdVC4iuQecle/GLQZBKqnwH/RakXJFL+AZeIlWYXovHSD/N2jTStA477LCwP+m4mRKN5+P3cwW0SG6Sq2SllKGnPe1pcQ1lGKSusa/xL7qK+6BH078T5DfeRfdWXgT/7NL4VDQ/V2tCahu+C1Jx2bP0BWPuPo27+6An4Mfe0y+kZQ8qG7DVVltFzUr3bWzoW3QNupi5koZO3hujZQ33udtuu0WqOBlE76G70DvoBeiJ7qKP9F41YOk0ZIyaVeZMav58YZnUCNpss80ih9FkMtLkdzME5ckZlBSkhC0HjYWloKTCW495zGNiQalRIdfTRHOEWGwGS2OkyN/3uTw711OLgFHoM0oggkBU/uuHGgGEPmWCQ4jymvVIQH/mCpQQSoZaCa7pnl7ykpeEM4tyI8dUbqoFixl5Lx/esfqKgWFEGACDl/KhLpCFpDAuRRzhGxPMb6HDgmBEoRNzZk7l3KrtVHEjMDS0j1bMP4NcUVe0n5BPq7A4pom5WlPqe1gT0wXapVQzcjFrTFsedVuxlqtLASckrF2OHGvTXGJu1rY6DWrNMJQwePM6yCnlGvpvnVon8obb95bATAnC97znPXFdvIIT1TrCXypmD8WfzSODvqsAyO2mXJijUUCRUtSc0wetMOrwQPPMcEfXHCuce5SYcQDnqjo/nEHWm3sgwDlVKZX4OeeCzyiP5BiHB0GOhwHnhtoj1ghlYC7ly3zh1a9+ddyDOmRkpKLXFJKE2jcUbYqZdbzXXnuFjHJv5tFvjAe5xKBGI3L98Q1FEm14kF/WK6cJvpCOXwou51KCXEulycYH3od/GGu06RrkhMZpgMfhF8Zcs0kiR9/3zksxM2f4JufQXMpNY8ZhYdyA/D/iiCPiOvjSQpj7cUB7nBgB6knSARl1DC3r0LwzvvJY65ORhJeYY7zL2iP7bBRkban2ub3Gi5yPXMoHj+y///7hRKJ7eY/eGHvkmTnmTMT/rPHuhuPKjPbY2rCigzBSrfX2hm/7uNliLs/VBV1do3ujI7bIl770pYlvl8R89qPiJowyzo5hF5G31j0ZYxNymK5CR8YHbPQA28t7OiZbjJ7iO/yB4Y4fkGv0HzLGBpd6meSRWokcMmTdXII9pO4Z+5n9x87VL7arTSp6E3njv89smOCZ6NeGCeBx9Dg6CrlH/iaMme+MG3nO8UKW2vCyMZPBFXNB565jXDUbaHgrGG92BWc/20AfOU5sSJojvH8QBA8YD2uTrM/C0z5Pe988kRFdDLufubhP4OgyD/QeDxuwueYe2UV0JboIemOrqVlHLwF+APdjrMz9fGFevQYUMcSGkBTZo+DzzinkR5Ay+E20AWI4GgCGKg8updNnFEvOH0KdYmlAKZ6puFkMhDRF3fcIxnUZxSptiyIg0DliFP1CIIgbGCE8bopUuQblkqfU+Q38XBGBcyGAJHRjQulAqHZVeZgpihxBnB2Yj3txHxgKZZrSYQwo4haKsXM/BC343UKonj4q3DuGbbGYW4pExU3gPCXcCCTgyMRQEpRlnmRKKjpG16JqBkXfTAXn4Ki0httAw2i7C0LDTgODy+43RRz0D92OAjTuHoFgsyYHAc1TzPNYhQA5hfCYuVq/KzvwInOJ97YhmhJ/yiLho4Ax4AljGVEDHJkp5Dj00cvyMqzaNEPGkAtkBhmRCgQZQwFUvJxjk4HfhnHCrygyFJM8JyWRYGe8Dlo34wYKprVPmcRf7NK1gS5sspgrSpZ7tonj/sh8zXt8x7qkmNqNM/+f+tSnwhmIr9gc4jSh8NALjPcg53AbeIJxNUd4AxmRjh19ImM5jLKRm7638TMqD5opjJvIyQTnNJpwb7AQ5n4cYJzIDAY44wotoR8GD/7BYai1QWdIPmVn2LpFDwx4uqTNCGu6PQf52nEcjUBHdF3rFxyD3jiWNPLJZgjjCD+ouAnGyjzkGjSOnOX4B12WY83n7TmYLZyLkWetua61jie4Hsdwl0ePCvTC2Yf2OBzZFa7hfPiOeyL/RCMsFL6+UIC3m1NyxBhr7AKyZNRxtk5T/pIBw+QKByW+YR7RDbSvwSaTzWFzigMIDXAAsWnxAzIwo3/IGPIpbdS5BqcJmvafk5UDinMSP+LAsaGSDiH3gN+xpfFKOrvNKDyUTWqTqw3Hs6c9vME6JeP9znpF+9YAZ8x80Ll+6j+b1lyLIGbz2uyhFybv9T3dswt6I2c/2eABHjZ9OP/Y2TaY2CL0FI6h1FGSL7gf6zn1Fnod2TNX9+k8xl4DOhV6Q3doyrXQNXvXvALbhtMRPZmP+YY7nbNWiD9qehRlK3L/Dj300KYQ0RLHFAKNmgJyAT1bX62RstDKWM0v/vrXvzaFKCK/sgj9JfpUBjtyyUHtkvZ3s23u98UvfnHUcZG3Kk911113XaJYtXFznH4pmF2MiOZNb3pTUxZ0v3ZGuxUG2aidIM+wMLrIZzWOKwrURypKWP9e1eDojsHK3Iqi0xx22GGRP+p9YXqR4wwKLRflq3+sWhjqLs0Ual0UYRDnQmuFaUXONVr2Gdr1mTWPpj/60Y82hZnFb3/xi1/0i9qpkVKET6x7762zYTWC0LL6UI4rgjdqDw2CYqK+z77JKy4CJd7XNjdNHvP3v//9/nrMhr//85//nJiJqYHHF8EcdIJm0BCel+fz2cte9rI5eVDAbJr+6Ze1dcQRR0QNoPyuKKJR7I8sGQWKOhZlpv97ee4ejJDvx7mplWI+vMZf5Oq3oW4LWep7Y1aUq6gJ5j1+kDXL0A4enjLOseR/UeiiqG/WGfK9//iaGoILEUXBa975znfGfWRT2yh5GR7V/q62yRu6g+OOO26J4szW5n777Rd1qtpQdNxYoyX6FnnkNbpUj/JnP/tZ1JvoXkdTV06dL6/pgx7M8edWkVj4wx/+0K/z9MAHPjDkajGYljhPbTc+5MP4qddkDovhGvXTnve85zXFSIt6Gd3f0HPxheS/ySvIiVHWjboixViPwuKuVYz10IPU3ijG3cDfTNXUkzHfdJbkbxtuuGG8Ro9qeOBX6ECh3kHnqG1mjc552mmnxdo//PDDY5yNca7RqZp173i05z27ijy2hq1r9hM544EH55xzTuitCseb3zwHuqPnokV6AN6iLtlll102wRFuhLou+XATMvGPf/zjvNY5xPvYkV7f8573bF7zmtfEa8Xwt95666hnCGrMsr+tCTzNeKo9w9ali7C/85zsdv/VrHnOc54T/DO/MwZ0HzWTyOz8fC6beoH4M30AT12vVX/NPLCNfa4WEznb/m026/MVr3hFzP1//ud/xhgYJzaQ+k34ArCt2TX3uMc9+noHu4HsVs8R7n//+y91/pk296ImsfpRKcPwQrSy6qqrRp1fsovuS+dUL1HtQn3Ycccdw7brnnOO28APp92SUROOV199dUymm0ZMOdAaRk9InHrqqVGYz4S2nx4z3/j73/8eg2xBMEqyX9rtb3/7KB7JeGW0+mwuFDeLyOJxfu8JPMItvzf5GAzB6SkYV1xxRTAsv6PwDOpDKjcEKkJyTgbGigKMOp0Z7lMl/u4YrMwtHUF3myhuh5Y5TzzJQEHVZDZbbbVVPA1hprjuuuv6heg0xhuF+Q1veEMUPPMZZuWpUgrVqfhP+FC8VL63vhV3Q68YHyGUzisMepgjyH08+tGPjuMI5kFP2MNnOCkc4/z3uc99okhrCsja5qbhVcbU06/anyvceskll0zMxuTgOEEfqWxQTAjd9rpec801QyEzj/nZsmptHrvXXns1n//854P+VltttfhMv/fYY49YS9ORVzfccEOsjXT6W48vetGL+tca5/bpT386nDnk09prrx3z14X1a13f4Q53WOK3eIYCzGS84tHumWMJL6B8UrZsylDInJuSlDxLAcmFigsuuKB52MMe1h8HMgz/Sqd5bcNbV8/ZaKONQlnnwMEbfIZGGFwUYzyl64j+3e9+F7oTGrJW0SBaI4/wMesPPTIS2tfS6Ka+T7lDd3X97iblt7/97TgXvQv96mf3XCtzY0gyXowRR077O5/ZuDGn6WTOhpfgOb6zUUpG4MXkROrO2iB9mLMAn2VzcEKnzWHd0Y0PPPDAvjN2Ou1d73pXf+Oq3ehf9B7ywT1xCnEQuIfusbVNv3ECeUCFdWvurU1jTY5mkd1Bv2s3NOCBBVm0GV3Ql71nj9E9bG6hRzKIDEv9JJtNHHRD56UTsA05kMj1Nmxc4x3oDe1zznRpfy4bOYOvGSdOBtezdtCh6+NxHmwhEIO+bR35z0lk3dlYFWyQ5zNWNpDJ+9zw8xnZJcjAw3uMH57oXOkMmgv7WLPO3I8xtF5TF3BvdAn3l8e6B06TfN9uxp/DiKPWBjTeca973SucKwqHewLqDjvsEA4g90JWn3vuueGcdp8+N+ceUGRTmRN70HXabZQxcE76M+dg3hubhh+CbHvBC14QdMSxjLewedE62mPndfWruW6zrhFUBmHiVS/CxwqBRO6/okeKGwmHLvcXoZrqfMhVFFYvlE3YWSGuSO9aViiTEGHuQs6E1wkXlJcn9E+YlnA5KAQZfRfm3b7HmcDvhZ3JF5XCIlyxCI8IexT+JiVOWLxQZrmMciAVJBQWJoSsC+czptIpDj/88AiXll4hpF44X2FAE0fODYyJ/FLjNtfnHgZ0IRVJPqX7FYopvU/In3tf2VEEVoQLSgFDB4VpxBxJuRAGic6EwkvRUr8D0Df6nw7kREtZlFcMRTBEIdekNWGaQr+lKQrbLcImilar0yBE22dCH9GzEHqh1tJDpbQ5l745rgv34jfWn3QPKW3O1YY1UxT1fvFV/MVniuANWjcV04e1h1/hkehH6kSmoKrBpHaHcGt0MBmETas5I+zVOpYCXIRdpAtZ4+hSmoU6RNKnXGu2fHe6UEgST8b38WD529aW+nb6mzQ+HR5YlKm4T/ePt+PT0k6cM0PJxxVS2/Bh69D6F/6u1o5Q8QT5KW0QLxDabPyEoZtL8/qGN7wh6ooZT2uaTNOknOHvUgWtcfzE8cLD1WWZip7GEWhW3aSTTjop3tN58Cc0jUcta3peiFA7AR+3xoT4oxGpg9aNlGM1uZ73vOfFazKwO6Z0FPQpnYC8oWP6n3IILaJjMkfaVzHc43fWqeslPUstlsqP30kvsGZBaoHUC2vCfBdFPVJGnLOiF3VFpJ4k76Tb45tPeMITYh6sffKDvm0OrHv83ryCmmN0jqxB6L8SDuYBX6A3kDvdeUcPdA7zSffBR1yTroh34cH0a/JnlHVIX5fe6T7wKPfEJlBuwv2wYTxgxv1Jw9FHtKeEg5TXiukj58UYmk8pT2rSSMViq5l360x6jbkgZ9iZmW7ThTV9/PHHx/yhO3oMmkRX5syDG7x2TmvdGmcX0jXZZdIB8RrzTE9FU3g63uTcbeBT5t352cH6rl/zxfOzVg85KZ2IfoYm9QH9k7XWFbrEzxS8Z3Mro0BHdjxeh1eSxdaJ3+NtxhTfVDjbupTW6f6lxlu7zq/UBJuMrj0bGB/2r7GXMm69mSfrTyqasi7SevFz69f12c5Su/CKLtwHXZIfgtxVS8nat+7pW+bH3JMz7CM6mZRgKWXGSkFnc28c6Wh4u7FKWOPKubi+Gqi+w1+mmmfjrNi4dDC6EFnjd+jJdfRbDUplccgYjU7ld+oKotP5xJwUi5Zzp74OZu2G5GW7SQRDkbSIFXqSj0jII16TOVsgdgIFM56ug8L1LXqLxCQiAsoG4W4RE1AMbYvNd7OB85tQxaAYypRlhUYpGAiQEX/66aeH0ON0YRwh0KmIiyJkgfgdJomBUngs8OnAPGEm5m6QU05tC30iuO84kT87CBifBYfxcthQfvVFP2cC8+u6Fpv7YkCqe6OfKzswOzSFThiu5pAwosAaH0wEoyLE0BEGSAhghhjjqA4htac4ltL4x7goQtYOB4B1cr/73S/m+da3vnVcS1Fpc+c7+bYcwmgCwyVMMTZ9RruYsfN0of6R3F73h/nmekxQzBTNY3gB4avOlrot1vFUa6didBhLgosSjqbwR4qTRpnCg9GFeSLAu2NvY4DzUNFGSp01jA4o/JyCeBflC29ZtGhR3wmEjtEV4UzwOs9s0e0buUF++Rx9oSv0yWBEn4Q0vqN4MT7dVgDlpDNSrSUCvqscJig51p/1yXGGH1Iy8chxhrE3Fxw1eDBlBB3gO+QYuHfjknyAo5eSiB48Yem0004LvmCNM9TIKo3co5Bx2JKD1rnz0xMonsZzoQGvVCDUmiBHKc/GCe+rjoKpgX4YBWQZ44Sxo9Er1abgZFCvBa+nV+IP3fXsPZr0fX6HJ1nL5oRibx3iZWpaoTPv6S7mirOC7ore0Sz5iS84H/6jlhWFHc8CRgODi7yquPHhAZwx5k9tC0YcmYwnmF9zYnytf3wBf8UH1VvxdFObmnik9aLlZiwaUB/EOenIdGlIvm0+GFhoAv9wPtc2nwzY3LDA7+kmUwHPVmvQppbrkT9o00Y2JwSbBk1p5CGeRofGz9BTxczAjmQfmSNr1WYhnYPd6DMyw9wbd5ucnlqJXwwC2qDrWrdsOLRj7jgw6BpkFucIXZlDF91kw2+sbfVr0Y3jJ9OZ6dVkHT5Cx0Hfw/o1F6BLc9agU/qXtcL5wZlizOhX7Gw2oXVnTFPvp6exE/A0986ZY92S9eQXvU7txwMOOCDGyP37reM41FyP/coO8BTg2cAccX6oFcg+sX6tUU56T/3izKWHuB9zb43j2e5xmBOKbcIWoEvS0WzisV3xJe+NiU0u92TOrG/npqOZc9c2nj43Tj5Hl+iC38B9GwO0Y82jL2M2GfzOfTgvPYGzCx90brzFdcgWOgNegtYdTyeiiy4LLBEiNN1WhGvkIwqvypAyrSjFETorZUUYWiGyMsdzi2JERP69UN3ZQKifPGChYtl/YVkf+tCH4t7ys5m2svgi9GuXXXaJlDlhyVIq1DcZdPx028477xz5q8ZfeOB04f7lOKv5MCjtQbhaIdAI5YfC7JprrrkmwrCl2eVvijCO+SiEHWGcZUFG3m0h+vh+uigLJsL43KOUQ+OGrrr3vzK2wswjPLMw+36oYTapNYXBTYzijekpv/nNbyJUshhxzdlnnz3yeixKTYSa5rmF6ArZLorywHMUxa1fYwvdfOxjHwva974w3lhnwnC9d9ywtLUiuPvhp8WobOT9tvHFL34xagDk98Jd0SKa81ltc9+KQhG57/KsuzRnbuVu4yH4QhGUkbpRDIKmKHJxDJ4gVNc58GyywedF2ejXiek2YcjgnEk3s21y5Z3LGvLfWpG6VBSEkGfklpBcOeuD+CH+VxS94HXkhL4XgT3x7WDgjfLuXZ+cQft4drdv49KKghb/pXlYe+3v5LWb53/84x8Td7c01GHZbLPN4viiVEZKaPsc2YyzNJ+UvUV5W6ouy2TQB7zC+P7hD39YpmnmXUgTQuPuA10sXry4nx6Q41nbkg0fKQpvpGRIG0QruS6sxWLIR8r8VOtrFOA70o7y2mgP8DXvn/3sZ/f1DX2SrqiUABQDJMoFdOfRMe20hZW1GRc0Xwz2frp6MZwi3aQNMlptEt8XY74pRmDwXTwl145UO+l5arrgmfRatCBFFS2ob4J3Oxb9nHXWWf06gdI7sj5KIlO7pIWMklKkOb9U2ORLdJhioE2ccUkoJ+EYsoRMQzvtc9U2elMLNFMGjb2Uv4SyGTnP1mIx6iNdqf37QW3DDTcMvZW+eN5558W5iuE/p3XopBG5FrrRt2L4L9WPuWxsI7aeNcY2QnvqcuJl0tiSVi+77LKo60PvUrIBDwR8VroXHdtvgZ6m3w972MP649SGtSPtyjqVesY2GNS36TR8Q0qlOcrPyAK2QxfWIx7AhlFTp32edmP/0Bcf9ahHhW3ABoHPfOYzwVukFtLdpKM9/OEPD561xx57RFoaPRZ/ohManzynulTOiR9JV8SzpBgak9TrpttG1QnMiesN+m4O28APR27q0ijklQs027rrrhsEaLFSnOcaBLRFQNGSGzxbqGVCcUOEeQ8MHk6W9n3NpGFCitjB05/+9PiMMcLg6B47kybXk/C1SC3Q6eJvf/tbCDpKPwbZBQVNjRDjAxgow4kxYxGpTQO+J7AtUp9ZiBbd+UPqwIwCud3ukULIibCyO4KSeXAAccRQptrfc8LJPW2vObnNDDHOvic+8YmhaDPURoU1nsqyhjGZe04+BhhYjwwxtER4pyMQo03egImraeW/9+gt18UgZIFw6+cZz3jGxKc3IgtQa2iTw6HtyK1t7puii2BO08BtN0oQ4akuivx+c83Y8h2+ID8ajaAb5/I5B3M6irqN0s/hotA+wwBva9eKmGljfFx88cWRs501JXyOZilIHN5XXXXVUAf2t771rTAYrQNKgd+qRTAVFK7ExxxvDciJHzSO49QoS9a4tZqf4cHuG18Y5nhRzNK4UsQophTX9nmzcQIypr0mvy699NKJM4wGDgL0tt5668XcffWrX10uziB8LJ0IdAjKIVBa2/db25KNvLroootCEUcr+ITP6UdqT/mObJkrHdImSNYMsd7xAHUxKPT//u//3r82h1E6Ojk9c9Oh2+g6dfPhxvorDCXzyDljTBifg8AuoIPQYWzuXX311f0HPDDETjnllH4tT5sJzssp5Htzp47cl770pXiPXtQrZG94r/5YF+oN+Y6B19Ybpmr0D7TgNd1zGNSRon/rCwOWET7ufH1cG30hdQb2V3uzES+g6/nOOOP9oziCGP9kFp5sQxT++c9/zhlPcR5ORtdCLzaG0lE5X41Npc6uYuz0a/QPnGj0ZTqVjSx6M53JukSTdB+bqDZ3yV5jQm9WMDvHnaOVU6kLepvC03QXQRhsxW6/ptvYMzaCuvyVc/2CCy5YogYcR87mm28e98Nx3D6+3ZyTLKEX0C/JY5uUHELO6xzsF05bdaLcl41LdYfS+UNuGytOXfxDvVO/811ugqYtpi/0Xa/no3FQ4YGDvpurNqvn23l0nnArobJCuxNy+4oC2SvKY4RhlQGb+GbuIOxOiKBQdSGEZaCiZW7mdFGUgghTFQ5XFnN8pmaBsFTh6rNBUUx7ZYFGeoEwcRBCKjx5LlCYXIyx8OSZpLEVxhFhgsLQ2r93/9JvjKm+lrUYoXDCAYXzCtH2GyG0QiPXXnvtuMfDDjssUgSE8AklFGY9U0jdc17jhcZybueDpsYd7tkcFMHWf4yuOU8I8zzyyCMjhLE9PvJkhTWrkaBmhZB4j3QWjplw3mGQxiJXWDgmFOEcaR7mWd6+kH3N68JUY70UYREhjmjIfzCH0oOEe8Naa60VLSEcUl+le0mVFJoJrpe5ySD3VxgpSOspAizym4VdtrEy0shcI8dQGK0QXvxR6LvQVjD2eMShhx4a4bH4Bx532mmnxecZ1lqU5Ji/gw46KM5jLQtldl6pp4OQ6VbCgeWOC3s+8cQTo07NMAya8yK4g16lpAnrlaooXeHkk08O2pS+SJbph3BzKQhCr/W5DfJGfri8daHBzof3kR0e40oOTQbh5hr4vVx9qXG5BsaRXsnxXXbZJfLzixEV4eZ4sDFU/0cufRfWprBtcq8YhBEWrbZGG3mv1rVzg/TAosDF61EhBB9PKYp36CJF4Y38fynKyxLkoVRHEEovpJ0+0eVJFTfNfTFggi7QGJqR0otHSMdAW+ofSglAP3O1NqQiFyMgXpND0pHUglEbQ4qX60hDUc8M3xC6j57wD/xAPTypBurWgVQD8qmiF7qh8SIb8HUpFoNg3FMHwN+teXo8FKOn95CHPCTmvBiosa7pEtK8pKTiseoz0SsTeADZQ16wN9pAT+gKHKNNBfoVesSX8HxpIan7DIK0Ezqqa9F12SGT6VMVw0Eu4pnFeI86QeySBJrI92hs1DE2L2SWFNFct2kzzQXQMrpPuN58g41Kb5DOqv3qV7/q26+77bZbpEOyBfAn6UZ0ZvqWMg90Hbq4moi777579N2aSjvNustxasP4GTfXkxLvOrOFOVRP0Ppv2wLsTeuvPcf4BL3MmsQXyP1B+oLfWPP+m2PHm3/0s8oqq4R/gnxRP8r94+tKkKhxqMbq4sWLo0YPu1eZGzKDrsiWwRv87qijjgp+BNLK8AeyZLZImnzTm94U+jN9lQ2sX9LxlN1o87i5ouEZOYIMHGPTYOmgfGBYffXVI9dQTqfcasxxvmBSCQeDYoIMnEHS5OiPyiTa0H+KCUUAI8JsLA5EZxElpjv4iNDCpDTPR9FI+bLyCUF/MdPpwu/1E0MBToNjjz02GIgcSPmMzssxduaZZ8YYKUCGUI0/w13eNCWJochZ5DcYjoU4U1AE5WJyeLi28zO8ZjK/Cxloxj1TsOS3WntqcPgPlCfOGusOvRJGxgvDpqgQoIxzTIuSK2dY/jvjlyKb5+/CZ9aCed5zzz3DaQgYtXMRIBxSnMGMIc2axLTMk7lnEIL/aCkVZ99xCCh4LT8Wc2ZcM6ox2zSs9QFdux/gbOCExMQZftattbrddtuFAWYMCKu8n7lebysTjCGnLkeiOVAIl6Lmc7SIJsyDpngjmFfKMF7COABzT2En3Ah9CgtDgbClrAyaI0oHuiVvKPAEP0eEz4dBv/BqNSLS8YLWKQau71roR78ommo+cE7hZRykjFPrpwuKAp5GvnB0Ec5ZL8J/PBAdTwbr8JGPfGQoM8aAsaEfnE+MDX0fJ1rVF7ycU4eyyAHG8Uf2glx39ZRSgdR/82n9MqrxDTzA7+XAt+FYY2j8OAvNqbVL2RwV6ND1yC59M4cUQ31iuJNnnG14E/6A74xiCE4XZJPr6Q9eRB67rmKWyfsqboK5V6fDGqUPcYZam8aOMcNAUVgTj09nLGOLo80mgbpBMwV6tHmQTgo6CvpEr65l85JhQn4AfsV4An3Tb7LPZgejAq+YjB+tLDCn+H06eBiTbcMuYR1yvqch7z9dxWtQLyPHvg01Ip3TGjZXufHsd3RM5zAPeZ4E/pr8CT9wvWFo815rmLPbeekVZN0wcEChK3AtdNrtR8VoIBfxTOuqSwfsD3MNZMsgOT0I6Zixvjl35xpkSuo5aEi/5luO049Td7D5jrbJGzamzXm1sehjnEA2W6xN44eW8T80S+6yD/SV0yVlI/1tkM1m7NB1bvKSvbO9T7+nU9AFuvPZlZ2cX6nrW2f0upxbaPfFXLsHep/PyWO2inXKX8E3gZ9YqzYa2UYcQD7j+AHnpm/iNY7DA2xOKCBuU4yNw2FGhpgL+uNsYXw52NwbfYIeTQejU9nc0vAmOi7b2PGznQOYtgTDbA2Ijr773e/uR5CYIJ2jVHMSzTdMtAVg91Yf3vzmN4dhbDEg6txhmC4o6xR70RUgSsFuNIPHZ4T/bJn8XAsJxfJSUFGsMILpwuJ2b5RaCw1DUT3e7iZvJ0I3rpprWAQWpt10hOiamIuFgTlxMFDKnXMmjqkExYCTw5hhPrzcKXRXJrh/Y8nRKiJCRX/GKViL1h3lOXdMCAYMhOHKkWbczMOBBx4Y58FYzDXHi6LMwxhKfmZuCZWMlmPM8og7F9pIhuya3lPyOQbbcI2MLAPHciJxAHFOWcN2ZinmIoPadMzh5Xi/xQg5bN/4xjeGYY0uePkZ9hR1Bd/QDSbu2LxexcxgBx2N2RnP3VUOQTSID4DdFFGP6SRAN3gpxwqDwJrFk/ET52L029XlTIBBc0QA4zXmFCgGIs4Y/s6HJkUP4E8iT3xOWbEOOKbwDb/lmCRcRR44p/VAoHv/ute9LuSIfnWR9MpIJes4FNwDmrLOvLbO3Iv7JbSnAhnCqQpoWj+Mr6gba2mcaLXdF/LFmFOg2oYv2Zs6AEVSxKGNAjKE0kkv4CQZBA5G8+P35tLx03EEUQY55cg/Bb1tEigw6doUN0Yj5U8BTHNDjrsW/sSgmKmO0IXISk5xML/4kGtWDIc1QHfD/yns5Ar9EY/Zddddgx4gd4bRlM0+myAcfW0DYLogP0XEUvoZH3gZOrWBgIbwB7TvunRKzg08BD9BR/qMh4mUxW9m05cVCYzzNLTxiEH6hM0c/BTonJx91qsG5mGQgY8v5Lnx3HwN5o89QDalfAJz6H3y5WF9SjgeX0eLnP7m3z3hzwzrYfAbvBvwFb+rNDEzmB/N+Fn7bdjEoQ+YE7onWhkFORfmKenGZ+TDXMhbciSdFmgMX5mMzmYL57YhZyOJjt12uNoMxh850dgKxomjA+j5HOCc3e5fdDXd29pyXNoO9DLOjS7co/HCD9l22mzHz71wwJCb7TVjPXfn17hmwIMNZWOg35xIg/qStOT+2LLsCvqGcaD74e35ZEAZLfi64uPkufOyI8gdTiI0R0+kpzkf3uU9/Rad4jGDxmwmYAtxXNFl9Iu+gr+4Z3abe6Lj6gs7bC5oGJxl5FYGPfL/25+VQWpe85rXDMwrnE8UBTOKw2U/igCJ3G71HwrRThw1MxQjs1/LpEx8v2hp1oQYp1aEXXPooYdGbqjCeIWIoq/TwVlnnRW5jvIii4ESuZVqcxQCj8LACqCpgVAWS+RDy98tylHkXKoFpF7Ef//3f0ctD/U/FAksjDv6Iy+7MN2JK00f6tkUAzPmQa52URIHjsOK3tTaKAwscp7zM+OvpkmX3otiFQUu1dFKeigML+atGHMxP5qaJeZL7YTJgAascdcswi7oTV/UWMm+aIV5N8XYjt+oI4Um29+3W2Fo/Tboe9exBt2jGgKKBSYdFWUw/qt9VIyKOD7Pgw884hGPiGLsalW1z1nb9Js1nPVPspEBaKINvALfKEI8Gnr52Mc+FjVg8AX1xBYtWhT05xzD5r3dFHCV15+8GO2jL7Rl3sEcq78jt13NDp+jme655Hqr5ZK0MxWKgRrrgoyRh6/YYjFiYh3iRW95y1uaIvwj/74oKMEDR4Fipo7PfimGWpSNoQWzl3dTPFJxRbyju56f+tSnNj/96U/jvtAD2eBzskFtOXPfPr7d0BWa8Fq+/t/+9rc4z6jA91xHLY+ijMdnaEH+v1oJoKCmWiXqCxRDPmobFIUq6pB06XcmcF3j4x7IKLVmvvWtby1xn7Ut3ega9At8ohggUavi6quvnhjVG3HttddGHQy0UQy4/m/pE3jNbEBnwjPUkXjCE54Qde0uv/zyiW9v/F7tRX1zTWtTn7MPxfiK42p9oBubcbJ+8ULv8QV1+7own2wIx+DV8Itf/KJfmwOPHQT1YdQ0cYz1nboI+lFLDh/w3jwVwyl+QwfCD8yV79TBpMd7PayhtbaMQmtXDCkSnaBXbb/99nG8a5FNo8i22pZum2++edQSpPuhoTbUYioGesxNMYhjnnN9TtbUojIfeDPQldWiO/fcc+NBObOF+jq77757XGuNNdaI2n+rTRQ+n8/mnoyTNuy7Lh0O+tx4konksffG+P3vf//E3d0ERZ3xO2vOOlJ3J88x06Yvf/zjH8OuS91BU4uIPfnPVo0goHP5Xh8UyaaXOCb5TrZVVlkl1iF/QJ4XvyFjdtpppzg/nY6esPHGGwfNWev0RvYQnYIfIfWTrbbaKmqstoGG1Ms0lmoyefBNuw8zbeox6jNaoj+xo+kqRxxxRP9e2F3ol23X/f1M2kgRQeVG47/wTB5F4bIJO7FSTOykFIKa+HR+IV1J+LAdaV7RhOurP2H3sr1jMBPwmtrxAR4/KS+uleFz4wShbKJDeEV5zLO2ynQg95EXlGeTZ5Z32E67HX7eZbtovJK88nZs7JAZayk9ck55TM2LHVc7e35rN1aankiObmrAdCDagCfX2Avr48EtTGvi25UDUh/MiZxVHnsQDcObbmxyRyphDnnZ7Ux7LRXH3PCAGzsRNEIPeZ55lQsj7RWDaeLXS0OkXX7PMy/CQk0gnnW1gjxmEuzsZQqXY/RhGAov7TdAv3ZdRRPhKe5NZJnG++9+c10nTxKdoe/oN4FORBSJtrBTLy2zYnrI8ZUCii9Y24kMje2GbosYsVNhjtCciCzrXqSXMGKRIR7rKcoSzLuIImmoItqEMpMxorn8zygvdCt6oCgNwU/wG+ew+6ovfmsnB71IMxHNiAfaKS4CPK5pl0xUnEep5r1NBelQdoP0W6SCOlR4kToh+KHUWbQqvNoaEHKN3qSwZcrmIFgrdn0SUh3knFuPIh48al9aZLufo/Z5rpDXE6Vj19HOoTm0OwXGVii0yLzcLTcfuYtr3I2LiMNBsBsn3VBdH1GkoqqmK7PJOiHvdvLszqnfhG/omzQekQPkknkzh97b7UcL+GhGIcwUzqduVcpbNY7IR9ermBx0iOQTdAzzl1FAwt/Nqag+O9zWAn0j61YUpTh4wnQhclREIV0OXdgxt9ZEsZFVRcmeOPLGug/oyS64qEO6piigBD0p57viRlh35hWfNn4ZsdwGPUJqH7ltHvEQY5lrP6MOupDeIoIDRGBkNB8+hRe7NpAPds7Bd3QbQGN0C9edDPgDOwIvBrSHZiabZ/3K/pBL9F4RRfSkiumBLCnGePBW9JOlKsCaRyv4gKgrumWO+yCgQ/YJG1UUBz2GfEpZTncgf+iL9EulRvAcshhtjgqyPuU9mltWsto6MU5aF/lddy0N+pxdQS8S8U+Hw3/RvGiUNqxbOhGezW4wlvTsuYD+dPsk0qk7lvQR9qU+6A/ejafkek34vXn0vYghEOkjDQ1/8Dk9kW3KppTaL2OCrSCLQmaCeyQzgN5HD2oDr9IPdKbNdt71mc1Cz0J/Ut3pumQfXVsUKxsJrAP6VvK92WIkR5AJQigWKcU+Bx2jI6g5TdrhaXOJNnGA8C7KpVB9EyqMlzDJRU6pNqCznRTMg+HJmAGCSK64RQLLarGPAuOgP0LppPtMh4kl3GcyAWNOgHqdwpdwpDwxBNABgSdPnjLE8Leo9MF8CL1jIFl4DHRtNg40aRsYAAYmzFHfKBwrKrq0JYyeooQxoW8QtohJMLjazIBxJHxQ8WapU2iCY9Qc+VzeO4OYsS30kACj5FJ2OZgGCRVrjmJOCOiH+UzhSrniFEinqd8L/UYnUj+kCzEW1WrxPg191yPIzasQR/fCYcC5iAFS0glm9+k4DR1guG1Q8DgJOALcL36E2TsOU8fQB+U7V0wOPABfZxyhCwIPKN1SZzl6uzAXnDeZZiVth2LNQYLOyA2pWXkuDkxOFbV1CD8OIYIXb8HH8FxOFQ7IdDDoF8HveGth0aJFcQz6Rnv6qw+KQVPG0TjlznXaNUdGAfrG3zgMrJukPYoqg8I9MQ5dQ2qS60sf4zTDS4fBmkTbWVPJ+Sm9lCoGlDHCw60Na4Ls7crB+YbrcdRY1xQlioexs9bca6Zzep8gH/K+KVXkJ0fiIBhL59SMh3XeXduTwfgYM0aB1DC0wwmELrw3L+QQxyDliUGnr8aaDuNeKFizAUUQX8RzySPOBHn7aHGc9INxhPFJmjbvQu39F4pPGeZktfEm9dz6YvBZD1IDjC+Df7pAM87PQKDsO4+1rNFlk/7wHevY+tZP/IMMbDvD9V2Njdk6E1cU4Ok2q4CuyEijE+IdCXUkpWwC/cHa5SwGsgPonO30roTzZYkBugO6ADyXU5ehZA06LnUkc0SWoB1GHN2R7JgMUpXpDObc3DsXJwGdiZwZNN/oJW0i/ZE6Qy+aKyNtZQL9kF4AnEBoBuieqTvQQa1Nds9kctH80TnJJa/ZbzZEPeDBvNI1/B7deM+pz3Hke/ooWkpdZSpkP5yLPJuOLFvesN7wWJtyxh9snLCzOc2NM32MDp7Oco64XMtzAeumPZdka9rabfAzsHmAbco5iC9058maV0eJ/pSpqOQ0nUEKl80gzq7kFYA/0Cd9pyyFe8yaZ3habkQkXFcf0Fa22QIf1E/OK/pT+5r6Yh2A8aLDLFNHEIWJYqWDFC6gXMnlZuSll2o+YHAtekyA91Zlbh53SjoD2cJWnJqxQamkoM7EETIICD/rHVnYrk/RMzmTMaDlAR5LO2q8hDPJVaTAa8aa0cV5wJBLwkPwzsuoZlTZIaF0U6rtxJsfHmURAc6BgXDOcUiYp0E1OEYFJVFkAMJnkJn/cXTIzRXQlgWOphmv1h4hhvG6Xwqxgpa+b8NcMUwo0RQsle4pSRxndkAwEsYxWqYMY3YUYrQjEoHRiwG3QUg4Z0bVcLJaA23Giz8Q3piYzylG/jvWTq86LJREfeYgZEhy9ngvklDdIlEd6nDZyXd+jHdUZx9ng+u4hsgM98IYBMaE6IPcFaiYGmiMQxfNELScE8ABzDkwLBrP79AS4x+PxAMo4mos4AWUccZ4Rq/hr/gKp401jX7NOyGOhzPeGW4ENmWE8AM8SL/wAIah81K89Q09qVGG5tCaa8+U9+CHxsB6k09PUST89ct9iWJBa3ieqBDGqXWLHq0bbZicMJboHs/Et42dcxgzMg4dM04ZJN3Iq2UF8t392BnEgzlsOVqtVQ5ec9lWVOgBnFb4C+eeNZcO4i7MN0cNUC7N4XSUZ85JsoCyxCFlDhhpzqEPoLAwujFXlDrzmE5GfcefZgr8DR3gi17jxTZT0ogdN/1g3EDHSCUbUu7QJcgsO7XkVm4k0e04D3zGgWPupwt8Bd+g8Ns0sDHCEGj3AzgD8BzA69CJ+kT0vxVR35gLWAMcsfi8uhnon+PMXJo7MLfGH6wVOiZeSW/ItY+HdvV35+Z0s3bxCcZgHkMmkE94JB5lnWfdOTRFfqA1MkB/RJMP4zPmlnOAExB/xi/MPWcW/o8G1BrJqMgEWs3IAdfxO06jugE1fRhHY87YN29oxviTu7kZRH/oGuWDgAbpFOwGsoGDTwQ7Hk3HZLvmhhYdm9zgxGHncAixf0aZQ9dJfo+WnWOh8An9xP/YA9aOjB80bKyNFwco2qeb2MylE1i3gB8KyMhsgJmCjqEfbZlpjlzfGrbGOXA4BTly9TNBf2LH8E204Xf6Tj/DU9rz4Tv9ZvvQBXynuUe6DUcgtPWD9u8T7Bxj57uuI2smcA42Nf7CfqFLJ+jJdA39BfSvv2mXzQX0ftImt1IuXL5XH0FOdxnQcu/zj6I0Rl5fUfajtoLryxG95pprJo64scZN9q8YrnOS+wnqPpSJjvMWgm2KYIk84rzWuDT1GB772MfGa/0rhDNxB6OjCO2mGPRRW0XuYRGYUWMB1MVwbnmUhfjjWvIpiwBuChON+i1QlK2mCMao31SYaHw2F/jJT34S868Pr3nNayKPM+99RWxFEMZ9y39v10QqSkbkpA9CYdhRo6cw6ua8885rijHZFMU51g9kjaCirDW/+tWvYp6KERa1U4zvILzhDW+IOc7r64u83MKsJo64EeoROXcRupFfWxhWfF6UuJFrsswl0HL2uxjUkd9sLPI+ahvezOHf/va35pBDDumPmTGUBz0KipLePPGJT4z8fbxa3aDDDz88akqpsYNvOGdRxpqifMVr9R/U7CiCrdlxxx2jzlP2J5u87+TFWhGUUcejKCSRRz0fQL9o+653vWvwn/333z9qohVDIdYVPks+FoMxZBAUQzXqGfje7ydDMUSbZzzjGU0xiJa412zPe97zlqgJtizbgQceGDVUvN5tt92WkPfWdLYE3q/GR9Y/Ioee9KQnLXHObJtttlnQAfrAL6YLvA6/UXMk4bW6AYsWLQo6orOYh6JEBq0UAzHy7NUYybmaKYoSGHUhrJVb3OIWUWNGbv+ge61t6UaOWedek1lkUzH2+nUqyD/1wdq/Ue8uebraDY6fDopBuUSdH8311DFLXbIYDVFLwnfFqGuKsbBEPa/aJm8f/OAHmz333DPWtffmlh4C22+/fb+eySte8Yrmve99b3x/0UUXRb0On5v31FcA//zBD37Qn/cXvehFzXOf+9x4rd32trdtPvrRjwYPLcZRfEbeXH755VHnabWJWi34GN6Qv5uq0fXPOOOM0I2yPp2mn5/73OcmeteEHqX+ne8ct/feezfFgO0fv7I38pospwu0Zfdkbeeddw5dId+zOegUaMb7zTffPPRSr5172HnRGtmtviE+7bN11lkn6NMc3XDDDTGH5BZceumlUSOV3GJf0L3x+amAXtM+phewmdo6+0Jq6hvhu2RafmaM2YM5TieddFJ/va633nrN6aef3q/DNd1mjowxOa1uT/s7a/tnP/tZrDH2f86hZs6N8fHHH9+vLzbXjY8BrXm9yy67RC2jNt7ylrcEPaFt9Snpod1zTKe5vy233DJeH3nkkcG/EmxuOrQx8T37G69s/36WbeCH/cbAV7QrGbubptzNl+I9CBiyBZbXt1i710cwqYgZTMr4XEDBKoWkcjwOOuigviEzKmNbFs1CMk9eu38F+KYLzJEjyD1y4hDcFicDaMMNNwwHw5ve9KY49te//nUo4xaDgnxtxxOGMRNH1GTgWLA43J/inJT75z//+UuMwUJubVqiyGC8DCQGeH5OARpUQA3MP6akSPIPf/jDmAPGvEK0BBujnsJ1ySWXxBwzbC+44IJwbFpf1k8XlHO/z+tra6yxRhh73fn96U9/GkqaYzAoBb45A88555zmK1/5Shi8M6HJmeKqq67qKw4cCGiZUpCFKmubvFHS00mjPe1pT2t++9vfTozu5OAcUIicY4cSh39wdFD6yQ7KMmduOnYVvvv2t7/ddy4y8tJgyEboMygoHvkZg57yRqGbT2ejtXTaaaf1i0bvscce4Sy3Ziit+qaoH5pTMND6IiO+973vTZxhclhPqVh1m3Hg7HJO75elzGEEWf9kr+LKbTC03D8FpQ0GNR7k9/puLnMTIRuHYirO7tvGzXTgmmhI39rOAHKIsafwpKLQjHw8iPPnWc96VtCk/4OUuunCtVIn4lxAw/hM+z5rG97MXdI0vmA8yaPc4OGEtAnX/o05t+nktd+TLdOBzUHnaJ9TI9PQJOehDTX9QbvW+0wNnJW1WQOKMpO3+ZmNJ2vWfN3rXveKzzi4GfPGmR6ZDhvz0Nbt/Q4fcl76Db0Iv3Ss35Ax9KV0Amnkwu9+97vgx3leBcHpP+bX+1H4KMcOnYVzyzXyXPSb5Hs20NJ4w/PxgjTWVsbWHVcbSeQEO9K6GnRMu3Ha2GgkV9vHkaV0BDyDk4ITmU5rY4kum8e1f4O28JV01PlPPnMsoikPBLriiitC1yHfORzIBf85ntBPOosmw6c+9am+nox/4SN5rwutGRs2Xm5McYhynLXlpTHBm3ODytqgD6VDZpS11W74A17A2dP+LVvfBgsZnhsE2ejxbM+282i6152qcVCxOfGerbfeOvhHG5w/eIK55qRhmw06z6gNvabjiYOrvdlOz7HxZHPC9/TntLfmoimYcHhpfZTBnHjVi/DYDFcXlglCltTjyPCwZQEpIkK/FHTSP6lG0ljKBE0ccWMYv9B0ecnCT8vCjND0m9989JoQg1AmJ66dRbGEZKmJ4vNMmRgHqNcjRE4InRDZYvz36xuNCnnOfi8MUxqAkGxhdKCGgzQv8y9lwXgLIRSq6zhzUeg15sfYzHbcu3B+51bs2HwoGGZOpCq2aXYhQxij2iHXXXddhL6jZaGAQifVZZFOJYTV+HahhoF1ak6k2sijtg6Ev0uhkbonlaEwrUijsJaEyEt9cU7zWRjvxNluzH+VuiJXuBjZE5/eWDcFranz055j8yME/NOf/nSkBgrnFVorRFp6Vv4XTiptRFilMFq0BEk7cwV54frtnl3LOErzNKbSJ1cUmplr4KFyw4XRC1MVUq0YPVqw1keBsZXCIa1RLQdh2NI60ItUDHSJV0nxEAarpg/aRjdSe4Xfo7/EuuuuGylfipNLJcB3M+RbrR41I+ZzPq0368q1hEcXQyBSE/QVXalrZYzUo1HPSHpEFneXOuu37bXVhjFW0N16/Oc//xlpYtZohsFbF+ZEzSz83PHLCvpt7eiDulvmMWFtC68uBlHwjwReRf64bzoD+SH1S9h95uMLxy/GQfBxfMTcuudRYeylfOgDnuM86EhKLD5kfpxf+jJZLU1QOjM9Ag+iF3g/UxRDIVJe8EZ8M9OG1CKofGVy5PiYJzKKbEIzxTALWhP6j+dYc2g96zuAFAU0lWtA6HymAI8C1yRX0YB1praktSV1QKohWUGO6pPzKiQtrbgt/yqWRJveFy1aFHNHj2Q3ZN0cqVJSt6176e3mgOy/973vHS1ro1mX9Jw2P/nHP/4RsgjvMH9SMOky1r7UcnVcpM1nCo+UZueQdqwvzo0X6As6kxJKFo2SUuGcZBS+7/eupT94nrRjupD1L50pU1ClKksZzkK7KzI/GHZvagtaz9YW+Y9fG286u5Qf62sQyBhywLHGj+ygR6CdJz3pSWFnmAepeM6Bv5OT5Cb9xHyhu+wXHiJNXG1N+igZRPclB6Q2O5YdqwaUUgr0FbqEOWXn0SEH6dpdpK5LLvid/uEp+jXuaM+h4vho+7TTTuvbttakchJ0sIQxsSbQv1RLqXR0HvzUGJiX6cA1rSE2K15hDWnWrbnwuXVsLZo7ejy53q3xA+aPjegYqeGzgT6xT9AsOYRv4C8JOgi9TZ/wJfWV2FszhXG1XtwnHqK+VdpYaFvJALTmOvQd16Z/zgWWonJKn8WogKyblqeXNWcobfIqdXA+QKmT3/vFL34xcoJNAMjXVVhTLRKLyzEGog1KBecQhZzgRsycGhiFCc1zTRcIwXkThBBFsy2sxgGEJePKwkY0FuR0gdDVaMn7Nf9qQhC46rpQngnuhHoeGEQS63wKPfNLENzznveMuedwwMTlp6LZhQ73Rkmh3KIxT+ajWBhjRUizoPOwMUb3ir1hqvnUITn7lB9zqm4Lg2nx4sWxjhTDw8A0xjWmnqDsyJNnkHvdhrkm4Lv9wLAJWt9xtBDkBDoGzmCyphUPZygTLAq5afgLA2A+aIcz2JgAxwKBbwwJmRWBZuYD5sG44bEKvFvfnBDbbrvtxBGjAy1wHlEQOEY056LcUTSSJ+P76ITRhWbJG44Ta4GTiNLGCe09BQAPAMoW4aivnKfzCQoeZ7h1RilAy/qvhg8+SSGyXtSv8DQSfFLf0H5XViWMAcVB7SHrSj0jyrA1yeGUa5KS6bO2ErIsQBG3TijflJM28BI82BP9zEMb+A1DIJU5vIBCCdYfoykNfDoFBXw6wNOM0xZbbBFjzpGm9oM5IKOMG6ONPGMM6gOZRnEiR0Z1aA6D/tMvgMHJsZmGaOUrk8P4WEP0J47f/Ax/tuYpw9aazQIOm7YhZtytEzoZ2Ugpni7wDg5O6wn90Cfpl+YvnXn0O3yKw4LzoWI4zJ2xZGAz4sgLc4eHcwCTv552k3PLQLPeGcs2oqzHLDprzK2nNvzOOegs+C2njznh7EEH+LD3jCNyxuf4D+ATdCc8mcF0wgknBA3Rs0aFe8F/8RM0QldyD/rl3v23mcZYpStxeuDTPiNLV2R+4N6sVTIQP8bj6at0Wf+NP9lnw8QGHF3dXEBX32MAk+94tE0Ec2tM2R6cOWQJ4O/oyRwbe054vIOTEf04T465//RLOjHaQ3Pq0rl2Gu7OwSlJTjhuJnC+vB804hq5gT7uMEbmySbbNttsE3o/vutzepq1l7I74Ttr3qY1/cw9q6tj3vHS6cLYccTTI9AL2jE/rkO2ep/n1SdzbZ1Zl4AW1CJ0DNlOf9VmorO2QcZzcKFt+g6Hog3IBLrBv9COtZ928EyBRt0DfkY2th+wZCzYVXRqPM5rY9ZdR7OBVbNEEwYFhQj6uYJCkoQ/zQfKQEbYdjESI5S8EFSEm8n1LwI/jhGuJ1xYX4SSSXHpQrqKlJRCLHGcHE9h5/otD3ymkIZUJiDOWQzeCNsqTCfej0sriznGrTDMpijAETI7E0ixMB/jCKHdUk3KgosQ0aK0BY0MGo+F0MrCD1ouwihCI4WtJ+1qRRg2xQju19uZCkXJiRQeYZ1y5p1D+GL+3hqQ4rfvvvvGe2kc3RQvyNpB2Y92K0y5KYrbQBr5zW9+E+lsRXBEWHVREqZMlyiMO8Jy5wvCSo2ja+mLFJcMFa5t6SYVQti1Nea98OvkwaMA/9Amg5RD61iagOsIpRdW3+5HEYiRAlyM+IlfNREqWwRu1ArJ48inYlhGygB6nuraswW+uskmm0Tqg1BhaQxkAb673377NcUAihDhosTGOnzrW986MA3p17/+9RKhvVtuuWXk3h911FGxboTSF2O5v36kPUtJy+OXRZOHXhTreC2lqg1rlryxtoTYd1GMtv79kZnFuI5UKrUfpIP5XEi/tK1ijEeqhbkdFX6j5g/6RA/6+eIXv7i5+uqroz4YmjD20p3xPOfHG9U68ruZwrwJy9Z/9/Pud797pJSH2m5q5Ie6Ejlu1snixYsjpVndMLqWNHQpl93fSvvJVH18arrAe6xN13j5y18e8lZap7VFp5C6imbQ0VSyq7Ybm/UFxjHTooohFjoNvb4Nery0n+451l133dA7hgH/oy85TtonWkEjflsMtdBt6B9dkBnohP3iWLXo8DL6cvv63WYt4+nS1tyfz+g+Utqkz3QhfYwup4/4UTEcp1WTaKE140n2StmhC7Kz8HuyEO9Ne6ndrDdrr72ujLNjpSORJz6THoN3d+mhK9vJ2ZQl66+/fqQnkZt57mzohD7qtTWOh+szvbgY1LHe0ZQ0v5lAeYXkSWigfe2F0KwpY2tdtufm8Y9//KTlHKwtaXF5vPVPj8n302lt2akG47HHHhuvlQGhP3lPHqARctzx5IZjpAySKdJK8W80Rk7wJyR9jNryvGwy79V/UivIa+ufjkb3ACnoxs6aZ6ddcMEF/fPQDW5zm9vEufzPzydr1tT73//+oCGpi20+Qwc3FsZX2itdZ9A5ZtFuepOTIe9OHm4OhiY/rcvU5woWkgWaxkf2BYNg6CcYumkoYxyDDOTrr7++X6gUszchXiOOmeLKK68M51j2b6+99loiB3ocGoMXwVosjDnjs6KB04LCaHG5T3SjNs6g8VgIjSH017/+NWoycZ60lRPGoHx2gmo6+PGPfxwC1zk4c9Bu4txzz426LBjKMFDUuoXZrJ9UpNAWZXqQI4gw0V9OWsxZ7vUgwdBm+hwAjKn5gvvnnMrrqbM0XeGworc23+eISOc/Ovjud787MZJTw/xTDgY5Ptpg8HPq4lmURzTV7o9mEyINdmsEXSsKmjV52seiVcLTOmrT+3zgs5/9bOTHcwApCmmdcmhRSq2JQw89NPpDMVSfQN+7ILcUmM41tc8++8S69Ls0pMg+ykUq1GTaIANqPhtHEMPca/fTNrQ43lL5pXwNcuJ8/etfj9ocjjFnnNLqh6QM958RxynImaSO2HRgvI3vtddeG/OevJIDkWFPOaRQ2VSiPJHhaMTxM4WNJkaH/ueGGWe297WN1owhXSVpnaOQgxX/yBoJipaqKdP+naYuRDpE1ROZjvMQLrvssn5tQUYrmnFdtMToSRr3nvKtb+3r17Z0w//AvDCKbOYqnDoMCnCnEaf5DefqZBsOn/nMZ/r1hR760If2eSGeiSYm+y2DSg2vvB5+0C5GPKhxUtpYUB/FNdgnnE0c3GkItkHmZf0hhp+NOPyvfd0VqeH59DaOMfeIl9MbzGVbv2s3NbfYcFnrU0MHNtpTTnD4kQPWnzYZ6BocymSw3+oTnpDnzkbGrDdRW5BTj9OuCzxgpkhHkPtO2TDurT1H7A4yuL0mOUxHqd1nPvM3NrJn6/wUvMEBSA6gJZvWZLyNJxtwubY4TOhQgkNs7NIhrVMNHbJZzDU5Mp0+oWO6CH8BpxNe4zypE3ttUwn4Q/ASn9OVsnaZZlOQz4Q+TefJzydrfBX8Fxxw+uF8CRsTHNr0MXLx6U9/+sBzzLQtkRpWrhdhUB7JLo0iw9uEWwkRK4MQ70eF0Fr53EXxnfhkaQjpLspzhNC7vnxQ4ZxFsY9QUKHnQstBqLfUNJBiko+yb2OVVVaJx8kKZyuMIlLD1DaQtzpTFIU9ciLL4on3hSiijROEThqzQkxx30UwTnyz4sDcCisvxlGEg6ItYf8LCUlDwqOlwaizobZPhkWC8FbhtEWxipSr6UBKijQ+OexowGMwhb8LexUmK39XjZ9BMKbCIYVf+01CiLfzonlrVBsE96a/1p4UEOHiQjaFdhamHuGa6qm078k4SCmbLwgpd7/WBRhrIeyZZpPzsbLC/ZtPYdLoRgh3UcAi7VJYtnDuUeFcUrQ8lhPfzjDaLr2gI/n3UjPImpNPPjnqY0mHKkpdHCO8WhqYdClN2LdaLz5HpyB8HF0W4R81A4oxGbWGHNOm37mEtAL0LXUzU9081lQor/BqeevklxoyRTmMEGrIMShKTaSCSd80VkV5ipB1KQv67Hsg+8idpM+iqC7XWiVkeMphIIuL4hivr7zyygjn70KKjfBx692cqf8inSzpQsoZHo7myHPpf/jhMLrpwrwbXzQjJSX5Cl1F+oBaRUUh7M+R1Gmh10lj04U5oacIV5c+T1dRr9D7itFhHrTUL/Ebuhz6lt5jHqW6FwMl0rWkGC9atCjWF1pLvW8m66EYDP3aidKnnVd6JrqTFuH///t//y/4ElmR6SIru5wYBfiVOSH7yROQ5i5F1lrP9UwPyO/BWiKj6XXDIC1XGilIBVbTBVxTPadiOMV76PIN9otUeHwbrNd//OMfkVba1kXacA4p69LW8GUpSXiZvtJlusAL8RkyU0oH+sXj6RppN61INCT1T7q/xs4z/tJv6VV0B2vMfReDul9OQiq09WTOEn/6058iLVx70pOeFCUQ2Gt4uzYZnEdqEr2FfqdmC/qTltyG69/hDneI1+S0lBqQAiVdUE1E9WRmw8fRi/6wwRYC9JecJI/NmxRLc5Gw3tR0mgz4dztlnI7QTmeaDnJtkAv4shRBslsfyXhrmM7h/PQQ+iVbZfHixWE3sQvRGjuYPNE3vMf/qdZdfk82sFfUGMJj/F6JGraZc+oDGZT0i77xBXwLTeET0tUcQwc1tnQ996FcwFTgq3BPalfRkdv077V7k7qMbvUN5oqnuFIUi84TulkKugWS2G+//YIJplI7CgycBUaYbrTRRpGX3QXlUYFHk25QKfGU6G222SYUYozDJPitiTagjEoLHiOi1BEoFIY2EIz7ofD5HcbAmEhjcLpATBT1FArGB0PJyRgHcJBhsood6pt5pFStSDCnGDqDggPIwiCs0chcLYj5hD5iwGgYg0Ofcpz1nwCjYDzkIQ+JdcCJwtCdCTA0tRA4gj71qU8FU1Gs2VpEFxylgxQgtMOIV1+Kg0afGKvOxahibHPGcapak4MUooR7daz6XIwn/ICgd98U7nR6Ybzuta0cTBf6iQ4+85nPhEKWQt9Y66N7xdAJenzFGMhB9p2xX9mBRxJeDF2CyFwovrjzzjvHHBrHUdeXuTjmmGNivNEMpXCYQudzQpR8oKxxtuPdlEiyBh2qA8L48xr94cX6RFHRZ/NIdlDsCWONQsJ5ST7MNcggfJbiqo8MRnRF6UdLnFnqqlFm2+vD+BkbBsIb3/jGUKDIOTKJYKcEtMfYHKjrpY6G6xkb4zWTuigzhWu6trWlb+aK4g3WFJ5CLiZP4yRLJM24P+OjxoZ5cT7jgCe5R4qdNclRxEmNr6OBzJWfCTh/tVz7xtk4ui6ZqBbFTMDo4Ww0HujV+RUIR3ujro+KG+sqUfjTeYhWzJFm7q0N9Z44BK0ja16NBmub49B/n+Eb9MXpwPq1TinpapMpNopX6QuHLCOD48lrfUTvlO+ZGjgrA+gp6rjRy42jmh1kivH90Ic+FJtR5IC5xcPo65x56u9Y4/Rpvzc3w+B37AG/Y7DSS6w/fMImAhmBLpyPDoCm6OrJg61XvMd8kyV0BLU2OAFTF2kDf3rQgx4Ujn3XtrGWjqgu9AVvw8/cJ16DZvRXX9w3HuGYFQXGBx9kh9nw4MAx7xxBHH0+S+PcWFtj1rPxMS4MbXPFkLbW6R70UkVypwNjTlclhxjQNpjIYDw++QtnPd3BnKAxmwYcejZb2RKujxbRsb5PF+iO7szZ6bqusxDAdsZzbRC3N9TNkU3otrM2Yf1woHLE0ltsGptPMK7WPPtzJmCj4/ecKPQcc3H44YfH+kND7G/zRFcw12SC8Wb70pXwkXQ6sjusf5vMdI9hgRHkNl5B50Sv6IQMoNtZ/9Y8e4FDl93DD9J2WKMZ8opcomvYOFVLiG/Aea0Pdqr1QH8YBnqStYIW/ZbPgq1Ehwb2k/sw7u5fn3xmvBNqdeXml8YOtBknuCfXwmTgPo9Wbj7SRtrhdcL+iuAs9zQ9FKbbr/vgEXAgjDfDt0FYVxm8yLMTKpwoExj5d8L9/V7OrfDBhHDEwuCjb0L1h6EQZIQPzhaFgUV/CtOJ/ri+MMcco3FoxsdYFAKJPM+ykCd6v+JBeP/tb3/7CJOToid3c9CYjGMrAjTCX1//+tcH3efnZeHG2hPqOlewboVFWodoV/hqMUQnvl0Shfn0Q+4LU4wQzcJU431hJhHuXRhg5FpL6SlMaOKXk0NOrfMJ3VSrS7hpYXpxXqlrg8J0p4tiSEa6geu4hvD/NnwvzDJTEQpjjjBv68X7lb1J4RPGXhTWeF+UgwiBnwnwbqGtzoNHnnXWWZGWo2aCVpThKdMdiwHWfOUrX4laL9J8XvGKV0QaR1EI4rzosSgLE0c3TTHSIm1sw4laDpr0XeG08wHpk0VZiEeoq0sgHFxanXEsRkEc868BoeZ+I8VL/9D+/vvvPzSMniwuBmm/Ro+c96KELHXcfDZ9VafIa/JWmHRbnkrxkELhezLaPHRhrDz2v31erSibkd7hvqzHdlqsMGtpXXMJ9CS9RErfTFEMx+hfMT4j7Dv7W9v0mvVMnuR7awGfyLXzyU9+MmQhOUFuaMWgXuIc3ktnmAmsWbojunNufANtozspCXktqdt0SGkS7WvXtmSjJ0Cma6nvAhdeeGE/NUotsDbfzxog9H88fhQ9XSpuMQ7718UzXJNd4ZpoihwAcoisKUZ6yB8gV7K2Bn6tLkzq9N1Gh5bCpH/FwAz+MQyXXHJJ2Dh0GzRMh5PakeeSXpbpiCtKs2bo3/RWNZek39GzBkGqT+ro6r9odEnp0Owqn0sN6+pt04E0NXLYuaQoSRXMvuIneDfdG08hq9SWI7u816x5ad0zgdQwdE6/pDvldce5ofvNNtss+Kz35Ht+J5WJPdAGXeq8886LshOpJ3abFLxh343S6OTqNd3hDneIRk6oEZm8QbmTthwwb6eddtpSqZrkvLmgW73qVa+Kshvt63TbHe94xygfccABB8R7ax8NsZWUuDAWShkMg/QzvAh9oXNj6/f8G3ijdSLFrXvdduProO96zYa3ZtrAV9g47F7H4J9qsFlH3rsOnYldKYWM3Ue3Mp5stbzOJO2mNwSrxdD+TD2EyQZhGDhPMFDnkNNHCZZPeOqpp04c0YTg9b0aCddee2PePqaO4cvPyz4gCoWogIJtkJLgTPRM+jcdOD+DNZVV95MLaFwaRxBlioJtARCQKyoY8JkvzsggeLvjMa7t2c9+djAJTKz9OaNLnZG5BuNbHishefLJJ098ujQyvx1TZOD5XRrWBOdzn/vcUJpn4gii6GPgGBPhkwY95siYni0oeph4npcA+fnPfz7x7Y349a9/Hf3wvcaonoeCawuy4RW77LJLvKbAEvj48ExAYNlISAWbwo3mOT3MC+WaDKCkDwMerxHw/jsnIUdAOyfh34VjFy1a1HeuUszOOOOMiW/nHtdff30UEnQtgncqJZZCYxwcr48U02FOII0BYoysGe85j5e1MaGwsjo4+R5tWPtJG2qF4Q2+wxvk7beVMnN39tlnD6wTxvhjGHI4mjdOw7Yyqu7HXCJpaqagk6RTTF8ZfdnX2qbX1AVLuiZvKMxdZZ6Oh1+0eXa7PfKRjwyHzkxAN1XDhk7HiFOLjMMSKP5Zf8G10XjbwVzb0i0dQQ9/+MPjffJnznrONs4C6924J9gVjBi6vQK/+OlUUAdMHZi8Lp1CbSHrmoGKn6KtdEhw0OA9Ng7TAUx3ZBj6Ld0xZUq30SXUF2Pc0ffZLsPAEHSfrsXxxCGOdlPH4/hAr91rLOTmXnNTwxjijWq2uP8uyAs6RtpPHHYMVBsn5IbPBALMdPMJXCMd9WwDc+61pk9shLQpGebkkjpRHJRoc/HixUvpjKNiITqC8N90xluf1mLqI8alDU41tW7oJOZd/RtrIwM1sqGH3DyeSbPOUi64Dmcd24VjB6xdzkPfoznHdmkGHbCD6RKcMpy9nPzt63QbBxReZYPHezYOXgOj6A10Imvcb/ELTiWOMw4k+hF6FDzSvma3Gdvc6OMc7W5i6gNbKceco0edRmNiXamxZ8xyjWnmlN7td/nZsNaPXT/xxBMjTUNONhRGGOFMwr2F2w2DME1hV8K72/Cb17/+9RFaJXxM6KfQJaknQidBaCEUhhlpMkUZiHziwkQj3E74k3AzoVDCdeWiFmKNz4UUFmKI3H/hp/ONMhER6jWuKIw28jyLQIp+lgUx8c2KBzSFZkC4nDDuhQB58MJj0axUkIQQ5cJo45G6cw308OY3vzlSfoQ1DoLwWDnSINRSaprQSqHUIMywMLhYnzMBXoJPSKcxX85TlOwIuxc2PVsI23fu7F/WXWpDDnsRfP26JkIlhZV3j1vZIDxa6p9UCTxbSLDwbvM9E5hnodHXXXddhOqiJf+FbqP7IuSitg55gJ8PAh6vFWEe/9Ef/gtCeAelGTtWyknOb4aCzxfwWGG4aE2qlzEcBmHvQpylEd3qVrfq7bLLLr2i5EwqT8hT6W94Hb6BRwgdXpYgk4VIJ/AscygkGYQdF0UtXgvTxsPk10sF9V/tBqlzg8KSpZIV5SdC9PElKRrC1M01CI9uhz3PFklTM4X7ls6AZxRlKx5pXDEzSJHBJ8Aa8qht67cNdK8kAbklPee4447rHXnkkVF7SyqDlGp8aiZAd8VwC3lgTUkfyNoe5leNPiCrpRytyLrUXABfkIIu5QpSdpABxjB5eRv4dDFU4lg6R/t7/IXO77dtsAWkqybo/xtuuGGcH6/CW6WUSB8DsgIfkbarBhl+gsdIFUJ/+BJbJGsHJdCeNBR6hb6gjZQrg+AY8kkKLDsFf8D30BK4jjQbetiKAulY1k4x/OM93qjmpfSZV77ylZECLS1GupQ5Nh50MKCrkZlqA5IbvmdrkgUzhXOo2WZ+peooN0K3Yyc87nGPC3sy9Wt0aY3rqzqE6jopW0AnnQnMfeonCwH0CTq5UgpSm6QhSX3ymTmypkDKpHUtBV+pGJ9L31Nvix0v5VPKpHUM1kjK7+nCeelD6IZ9r8YfepByddBBB0X6GT4tHRjoJfwVXd8En4I1aD7wCrqFNPFBSH1AupmUK+lx6EWpirXWWiu+G0VvcP/kGKBBcstnzksHxZfwqmHAG9y/VHu/s65yTBP64D7QN/6ijpI6znia2mTWnrEyZwmvpUHTvadCn/tisjotPw5MKEWOwgZtpZVgpOwhDrUk5Oi6EUoxQw8QFUYotw9Td16dN3EWIlAi5ew/5jGPCabrxiiEmLf8QOc0KYxZv8U4wKBwKmHg+uxm5xvt+x+FOJYl9MUYYKopsMapf3MNhmA6ENw3mlLgcZwhT1NdA8yBYQjWnH5jpphBV1maKxCyjHHMpWt8cuJyIFKIfM9IxYAx3mQqxhczm6lCnLRI+TIGwOGgHtJcAA+Qu5zAX+QZ4xkJigKGiZcARxeFoctwVzagObVZzA2eSzEy1zMBR5xxTQe/QsgEt2LAjASKF3mi9obPOIXkU09l8KNZfSTcc9NgEAjzzE+n0FBW5wvGjQGDphgOw4AWGSKMV3jiE58YxU3Vz5sM7hX9kpvGlDFMKVuWYDBTOhLWLoehdQPWNWWMIgk+J79tAJlbiiJnnzEwRuafgud7TuCE61DyOARSfjECu4bg8gJFCt8Gzgd8az6djCs6ODnpe8CQJPu6oD8yzLbccsuolUAPVHATDXHgcOS0nZTTAbrF4+im+AnZkECL5DKQf+RjOj4rBgPfZ/DT88HcgTm29o2v9d/mJekIwtsHyRuOGLaFTd60F4BNkU47xpV6JsBecX66FceLzUHrFq/FR9gWdALzbcMAOC84i7rX19+sYwWM5a7B2Yb7YAiSUTa90QujjRHqO33iLEtbakWA8WW0m0ebHIxX96d2iw2PI444Iuw3RjwnrvXKQWScrCk1g9LWNEdzsSFoY8KYm0/OQHRJZumT8+sjmB/0Yl4Z/OiJTpF0O12gDXRFZnf163ED3ml8rA36vHu2Puhn+m9cyOzPfvazsbHDwWCe6XTks80puhUbzOs999wz9EZAC4PW8mTAiz0sitPGPIE6O/QKPMNc0YP0l+6ejmBr33W7c2aTIenKGtT/YRuO5ooTUJ+zfg9aYJukTGjPJ/ta684xB7D+6Rt7jl4IdAb3RE6RK12kXWQefI9/4jvDHFfu2RykQxU/U7OQ89s9ug81MzmjyFV8E++xmTEV+pYnLy2lPHdq7HA6YQ6IThsAzJFSS5G1yDl/RPFwCln8nDUGBjiL0igAA4Rw/HcuCiTPMMXKTdnlMaCYO6ahECAnEYWe8sBgxUAIGAoZL67iYvP51KFE20jX9y4xLE9kXxBTLgwMcJz6OJdwj2jEAmNEEuaKjo8rCCFOS2sMw9V/760FkQHTeTLTbJHMJ2EtJxNUZM+aw5gwj4ywoWBhMt77ffcc04V753BKp8xswPDHcDN6KWFHSOG1NhgVnmiCp1kbBMbKHBFEqVbkUGMUMc5zh28mQDfGlGKB5ilXZAo5QIAS7BQvgoyRtWjRongSGPlhF+fiiy+OTQDyIxt5Q+kUqWrOzDMFXsQPIec8BB6HMGXf5+jTJgPFcL6Ahij56bgYBDJLtB3ZSK5yxoqwJePIulHAICLzPF1TdMRs19504FptuUdRpNi4pzT68C7RXXZdKfmUNsaQuSSP7O5Rzilchx12WETSiBKjPHMc2TVGL2iH07CtSI6D/MLzFi9eHLRI3qDpdGJUzAxoytySKxnRMRmsNbKC8YFPtWlyrkHZdg1A73hMysGKwTAf1q11kZtGkBtJvscrrfFc0441vpr1317r5pujVZYCYxS/T2ccQy0dKozWdPb7Pb2KQ4o+g7+K4uNAxJfYIQxahmL+no4jKiI3D5yL3KAncL5nAV2/Z+gPA5mZjgy78vg1uHY6qmyQ5+cLHdYrGcZm49TBt42dhyRw1hoLMptDSAQf3dz44/uisXIszZm5YHgzftks5oSugC6mgt+bb8dbo+iODstmdB5RYDn+9G40hI84lmxu09xsQCbgGXN1vvmCKCj0TV9G30COe9IVvc2Ye2/dkNWixeluPscXORm664BOl04Oet10nfPGjK3PeUt3oB/yBzinDYJ0qnDs4R+5dvWH3deVBWjBWsMLbCSwr0SDDZIxIsQEsbg/9Oxc7AMtj/efE1dhbE+KlTmRvAjQFRuKfmDDIp3MaMx1HWtc8JAu3Lt7MIb0PNenH+Jrw0BHp1MBXkZ3Z+eQjfiN+1G43Tnd11SyNdEfRYp02wPOyeJ/GxYX5iwax2PRMHNMQKVvN0oJf+9739vf7aQQ6mzCTotH0iXTFKngpij/Qskphhbu8ccfH54vsNARADi/G3W8QczQYaFro8DAmCDN6+mgvci9br8fF7in7BcHibEfx37OBQgeC4wSwZjAAMYRGJoFypjIyAc0b7eE43Q24bCzRa5X695a5JyhaFkflKNcIxhUm+ZnQ1MYOMY/KL1nJtB3wgookOkMxaAx4i44tzO81D0SGl1hsjLAGNmJYegYQ4516aWzAYEpYoRC51zCh0XDEEZoTYQQZ6i5pzz5nJJP6bBGPP2Bo4DiqPm9/3Z17AyjO/PqeJsQBDDlmpPIcRmNmlEqw3ZWlgU4pyhXdojSWS2aAZ8y7jPFsuTn5Ec6PcwVmgGbPXhugvJD6WYECDGnyFFYzLcdK/MktY3850iiUNlFfu1rXxu6AmNMBCKlhoIOFMrJjK9lAWNtbYjG4shzT3QUCnLFzGFuyQFOgwzBnw7MC9lEyaYbdpvPp6vftcFBRY64DhlBHlYMh/Ghp+P7dLKMniEPwHzg+wxQPNruNYcJY9Q8MaK688WQoeOxS2wY5EYPh1I66swTOQLoiSPAOdkmHi/NeBSJrU/gmpm65TNyn/zJiCMOCTyI3LGpkDolgzLvaRBsRGdqsHFwbWPiHkQt0Es4Qji3RjXMxhltGUQOcO7g87I78HkOIVHuNj6A/KMXkB9sNlHHZAGj3m9sPpoLepz0OfJilPWLrjj3bCShITAX9AgQIawfnM1S00Sr0j3mWoYy3LW5Pu9cwrohaz2xN5/yBdYsZ17Kd2vBWrVWjC/4zhrIddcGeZgbyY6Zrsy2FukD5tGasXlnUwnYRun0oMtbj9YSuA4e3V5PyUvQm/Ny9KQO2J0bv+MAoz8aE/fKocuZ0wX9RCQzm43/w5gljCl9iPOIXZPA64yN67iHdFh3Yb3Qb2U0GH+b5O3NsC7ct421dikCzk39o4Nxgprr7KPXo9haYQFZxIRz5tY6sZD3NgwupZ6Hnqef4WCX0gJHCHY9hd4hhpw8qWWYqt1AYVNu1nHQnkAT4jwGiweZ19KgIAzfGdBk3LxfmD2Bj1BGJTzH8+q5V0Y5YZTMZqoFnIIuYawmm6xxQCpEKyo4LBA5RxCHo2ixcUHSNkeqBUqpSEWGw4Wx211fywN2zYQVUqIYqZy0bVgXBBx6p9SlkYa2RoV1rAEmzkjkZMbE5wLCsSl3eIP8WQ7lVEDsbmSEY4LSwlh1z5QY82LnKvu4MkAUC8HKsc+pbiwIYIrrbGAHVZ4zPk4IW5+Q/JUy7XqcItatHSaOSDyf7CBj7Ea95z3vCT7NAKAk+Mx3eR4Ktc8IZs5LtOtYws9r6wudLS/gu5QHa5xiQhBLh+IEGTUSaBxA8bKGrA3OHrWdAO2Y59xJBzt3agdIB6PI+++eOV29pwMwitQnEAVmXjlYKFYMBwqYeUcXQClbno48oOcwMijKoI90k4qZIeWi9dHW/6YLsojMVzMIXXH6atab3VBrTCRiRqRMF/qW/ZtKN6y4UT9ubzqSJxwfjCEwD4wUm7tSUzjqGT9+Q5fI3fA2bCyTIc5Nvqdh4/N07HAi0k3ydTpr6IZ4lWs4XjouhxF5R0Y5JzuF/i+6Ea+xE29DQR/REVvH/eBBzjcZ6CCZ+aCfXudY0DXwQBsh7oeBvaKCDGfEs/vIjDPPPDPksXHG5/FRdiD5LPWIzs6QpqOR5SKGBAGIJk2DfzLgI2w6jnm/S2cQo3yvvfaKOeBY4uBjYJNlaRPNhv904f7SlhxHuHcRWmSu/+2+mieBHBxmnBLoP1P1cj1Zm4OcoWS1zS782DrkcBvkLBoGjkCOYWuSfsee58jQX/PEQZObudYP+rF2wZrsRmM7Jp1cAkpsTE3WH6n26C+vQQe2IZlwLSnuNh75C/AddJrjgEcIRNEPDue2viIjAR8QdS+FLtPnukCT7t+x5sI5pqJ968v1AH+zbswdvgvm2FrgG8FzrMupENzXhTEzRpEFYiKyYF7CoHGggN1eO7D+m3xMWIqWAfN55v8zyBhePGU+QzgcPhnRk0iBYEBdlzePZ5IHF7NgOGDsnEgcUY4Z1XDDmDELyqYdSP2joBo4TirKuXtu96eLrqBjxOrjuMGCTYHaVmZWRNhRyGgaUQ25q7O8kbRkQfPc2pVIQwIoQRwuo9LvfIEDiKAmhEXJUNDayPvA4L1uRwZMxwnaFpKUMUxrJrvAg0BYYOLGl8MqlUzhwZigPqcCmcDrHIMxW9d2/LtK6IoOc6hxsjP2Oe4pA7MBQc4JZ8wpXgw1AqkN1+TUz7Bkob/WiHnDn/FjSiKD284eRyra6YZxmzeyyrwT/s5LkcfXyQn1CJYX3D8FRsSL6CVOMQoDYc8hMlsjeFmCc4dMJu8oE+Y1lQoOErv1CfyMokRWa+bGMSJ4zQvHHbnPGKOc0ResQwonGvQdZch8W78Pf/jDJ868/MDRRf9Af9JF6BHLuk7TigRrmP7GSUvuoJlUXkcBpVlovjVOl+Nc4HA0R+hL3TE6KqMQH5GyyPjBIxJtPjIMjsnjFspaXZ7Aj633HDdjxjhMncxndDQ2hnWOF3oPnETWVW5CJ+h2HDRAZvgt4Ee5+UsHT9ntszSgbGTbZCDT9EUGA56kTzZ/fJbOJOcmpxikdDXOaSlP+sfYJJv8dhiktDAmOasAb2NMZ18YZOwePMR/htuKCvNqk8acsvM4/OlnHDPGmL5JHyPXpRST2eaDjLCOU550HQ7DgK7YZTbprXtGOb5CbnECoCH9MZ9ogd2IjtDMXK5r9J9yfS7PO1tkX/BN60vUDTs7PzfOZLCNOA9o4kQXOYWelWzxQKYEHaCrJ5OPnLhgjQgMmY6jM3UGa48+x2ZiW3Ag6wc+bn0CHQGPSee+tdl1mNC32DU+5wiyCe+zYaCr0VuhHTlDB0GLZIj6VvqXDkxjYvz0R+QhXRZd4TdtGBfHkHX+o/FBQI/uF78xFu5rKtvQ/aVD0/k58doBMRyp6B6vMWa+nwoxs0LBMtTbhHafxoCQEJFBpRAhGjtjyUwtSEYe5Q1hZRgU4uH1M4gcQQYaQ2AwWDwJxziWwBZWKUTQ7iBCMIiUT2HmPGEG1PlHMaQNllBPO0RqGQkDy0XgnhHuokWL+sbEMDiPY9Kg1fd8PQ7IvreN3rlmduMGNJMeYfc5DhFa+mEtcHTwAqORNmMk+DASfXXc8gKmYw1SyjAeXnAO3TbatKOvyXisO4rWqLTlWqn0YZj4w1zRJScOJg0UMOdmWOgjZun1IKXCvaRQIxhTyVxZQCHFz9NRQ+Ge7KlXo0CIPUOMMCes7bQSsu25pogz2ijHPndda4Hs4JhDhwqEUgJsHnAOcdhL/RVFRr7YrSKD7IhwGIkIYBgKOfcbEXfmfnmsL/ebTzgijDm63A8hTUklP9338lz704H1g4fhEWQw5UoYvzVlvkVdpJPOGqf0KzpPdlMks2YgY4nCDhzLHEqih8yb1DlynTPSdWxC+Z7xsDzBiHUvWWiSwxKvsdM3V/xrZQTnDEONEYEWuuUHhoEeyFi0kcdwyeKcaBLtcP5yHotqzBTELFNAz7Nzje+PMndoPvW7OtdTw/pPPkCu0o/NK+NIHUSRumwKu9PmyPynXPYb8gDPaDuWyQTHAXkiWoesZnOk3gc5P4y6NBLZK46n4zOIXJPjGfSTgZRP9NIPfWVTiAign4kyJXcYUCLN0s4ZBHoUOuOMQIfSkjiPOLVFGnMce432yFtOrxUd5sS9srnIBPwcMgXI/NC5bBaJ5snyBEC3bEdWTAVzTocgf9hyIo2AHkBnADYg/oF+GMb0w65TYzZIXRPGhV/oh7XFWWodiZ70GXrmPNBfzXecZCJ+ssyL6F/rIW0qvxvkCKLP5UNa2A+cf6nbjQJ6KJucHQLWpuwimwUicdCQa+oLHmLe2nTSBRudI0hf6bM24MiZQf0xNuQ7WWGM0AZZrwQBOhJ0gjadk6+DroKO8SVAZ2QQkD2ZheC8dB3jwiZBG3ReY9PuR77md8koJnSP10w1fsaITsVXQy9prxfrgZ5CfzGfzodHTYk11lgjntVfBpZ22hRFuykMtNzPTfjKV77SFEW9KR1simI78emSKMy/uf7665symc2f/vSnaIU595/BX5hh89rXvjau4VpXXHFFfA7FWG6KUh/fuUZRBuO1tt122zXlxieOnB6c93GPe1ycpzD7uMZHPvKRpjDnpii0TREC8az9ww8/fOIXg1GIrymGfVMIMc5VCKIpinG/j+PQilLVPOMZz2iK8I33Reg2hYj747+ioSy25ulPf3rcaxHAzaGHHrrEeCyvVhhXrJGigC71eVEMmsJwJu5g2QMtFIEZ9I/29asYbDGWbVi3xVCLY1ZfffWmKO/Nc57znDi+CIymMNeJI6eG3/rdWmut1bz+9a+f+HRuUJT75olPfGKcvzC9pigYzX/91381RdDFZ6961asmjrwJhenGOjEf7u8xj3lMUwRPf22v6M19F4O72WuvvZqiUMdn++67b/DnmaIYXc2LX/ziOBfe2L5eNtctgqsphkFTBG/Iky996UsTZ5gcZApeVgRc893vfrcpxni8LkrdxBHLBynzNH0pikNz97vfPe7XvR5wwAFNUZbitc/ItvaYjHNbddVVm5122qkpxnassVzzv/vd7/r3SMYUo7z59re/3RQlvymGU7PlllsucR7rytzn+2KQNVdeeWWcK4En4o1F2WqKwtT8+c9/nvhm+eFnP/tZ87SnPS36bL0UJTHWTN5HbTNr9L53vetdoY9tsskmzSc+8YmJER8O6//4448PmnQO/4uR1yxevLgpBkPzute9rnnnO9/ZHHPMMU1R/pv3vOc9wWeKIdO/7mMf+9iQF6NAn+hTaBdNkl15ntqWbsU4irVRjJ6mGG1NMbwnRvJGkLnf+MY3mmI8NR/96Eebo48+OuaPLtGeo8MOOyx0baCrnHXWWf3v6NvFuGquvvrqkFc+YxskTjrppOZ+97tf/3jtHve4R/PqV786fvOjH/2oedazntUcccQRcTx+VQy15slPfnLz3ve+N/qHNosBFd+PAvz/0Y9+dNzDVlttFbYF0EOOO+640J3a/SlGd19OriwN7/za177W3Pve94737DHrn76+4YYbxmdtGVEM+OZ973tfjONUYGM+9KEPDbrL6+2www7Nr371q/gevaCx/C6bvtBZ5so2Qlu77rpr3EfqnuPQjCm79ZBDDon3eGLy0nXXXTfGjbxml3/wgx9szj333Fi71sOOO+7YtxFWWWWVkO1dOwE/xcfpNdZk6jmjNuuB/ZF8vd18hu/i229/+9tDP/3qV78a96NfBx100EQvboJ+W4vrrbde84EPfKC55S1vudR5u+2FL3xh8+AHP7j/3r2kLeD3/AQXXXTRxBVuhHVvfBzn/smbxA033NB85jOfCb8CvYmOlOfNa2TTV/Y6Xui9c47Cf/Axx+sb3taGOXnAAx4Q35sTelVeb9L24x//OBhq3jyC/vvf/z5x2huBgd///vcPxmniBsHi+8IXvtCccMIJ0QEGoAWNKSa+/OUvx+QiLEbhH//4x4lvbrwGxt3u3FOe8pTmm9/85sQR00cyXcyIYU4pT0P8Yx/7WH+SGJGTOZsIMkTrWARqDJ75zGf2+zkOzSI+/fTTY568959QXVEdQYyv5z//+XGvjJV0OCzvdtpppwXNcjC0P+ccSiVneeGSSy5p9t5772BSGBO6Z+B0QVhQgBnsjD4KNkHgPgiQ3/72tyPRFeN95513jt9R0jhp5hIEQzo+11577ebZz352XxhhhtZDG/iN/lDyHcPpTci0FYkVvTG+OFM222yzvvJlfgm3mQLN44toY9GiRc1qq6221HXNv/HnHDHehBhnzqhAb4Sshof7v7x52y9/+ctwZpF76IpB5F4pg/vtt1/IuTvd6U5LOEIWSqMQmiMyn6KYQCcveclL+sobXkKmU2ra94l3UPRt6jgmPyenzF0XdA4OIIrQOMgs+kDyBYqXPu+zzz79+6htZu3yyy8Po51OxmlAYZ8M6MLGhXXk9zYtTzzxxFhf6A2vYRj4jyb9TwOIIyE3ODV67igy6Oyzzw4jnk5cHUFTN3zvBS94QawX4z2Zg9/axr/xEbrH7rvv3jeSjLe5pdsBh397/mz8ceSYW+/pWKnPszM+/vGPh/GF9/jeefGlN7/5zeGoR3scvGBD7POf/3wYt2gs+zRd0HGcMx3l+kGepixoN3rqK17xiqU+X5GbOcD/6Z3pGDM/aMV80y/JS/zAd+QF43UU2JSgV7TlDnllzYI55dTtOijwnQsvvHDO5Aw9gEx07kGOp+XVOEvIW2NM108HGbt84403jmPMA30Y37Qx6D8HSNtx4T29zZpJGNtTTz01vnfswQcfHA6Y/M1UbdNNNw0HITu67bBxfc48jn2BHJxsuS5t2JrrO9/5zuFMbkN/3K9z4AE/+clP+nxgssZ5+9znPnepzzmebUrhD106sebTV8Gx6T4SeNdLX/rSGFdOaI7m7rmznXzyyUGH+JnjOeqmcgQ53lySdXwtXRx55JGxzrbYYotwLI3iDNNuJvxK+GQZ7Ah7EmpbmGf57iYUQorvCpOLIpHCbIWF+a1QKo9oUwleeL40LKFI6gOo+SBPTxg5CJ2Ur1smLcJ1hXFpcuSEpgkRFE6u1pACu84rnHQylHuP/2UCom9ScXwmNF94ViGcqGW01157RRioEE655cLGMrRL6FnmI3dhXIRvqW0A0tsKoUUI+zihMNIImdVf8ForizTer2gQ1lgETLwui2eJYt7LE/qC9jRAf0KOFSAsAik+60LoMPoqTKdXmM7Ep3MLIZJqlFivwmitEWkZaL8LNGNs9b0I66i/4z/gDV6PQlfSg3KNoc+5XjPWvPEGIb/CsIUcSzkQApu1ysD94idCs4WR4yvSCIQvFyNv4qgVH/gDepM6gdbwRGmW5nomwGPl54PCmNJ5had2gefL9xZSa7yF608nBBy9oTutCM2RaXA+YC0pfkmmSGOT/qV2ibGVGqBgpnBg9zyfa3o+YO2o5SCUnpwXYt1OFUcn0vGk6AFegoaER5OzUn+EoZPlQqyNEZgztdGEnicvaQNfKcpN8JrlLbOEqueTROg9++67b9QHkPpYMTvg1+p4WBv4MDqbDNIppYNZR3TTYmQHLeE51pXaEn/961/jP53Uf5+jXalk0gwytUcdF+tWWP1kkCq05pprhsxYSGt3ecJ8WrfSY9kJCWNI3ki7IHvPOuusSA+SrlMMqpDD5IDf4p++S53BvLWLrCrAb/6kdADek/PjP74i/Vwqh5QPdILerGe6Ajsm64AUYylSjc013uPYUWWgc7JblLCQgoaupLZJZabnkYHSXrpw/q5ttaLD/JunrNkl5bcYsqEr4Kvoga2YurH5yPU6FZyXLHaNBNqjd+LV5lTxYfX62nouWsGD2r+bLVJmpT66PJF9URdI+h3bSGkVOjiQ5/lgEDIOH8Y3rWHrQo0+jV6Y6Mpl464mFBhH55iKV+bvXVtKE91berm1ad2mHqWm4FprrRV9lyKGbvSf7eIat771rZdKDWOj6485Z2dIGx5lPXv6rN8lfeAP/BbSwqTDo8f2feur9HC0B/RYcilh3fNDOI9SB74fBrqVNFXnwhekq7avNQiZbim9r1sLE+3lQzzwTetMf0fBzTy73w/BYPhxFwZVvQPAwDl7DJT/Jgrjozxi4BaiSTSAGDBlUFElghxhIQD/5fpxyDgHJiGf91GPelQUk9U4jAgJBDjZgjVwhI+8cU8JUGCaIcKw9rlcUTUmOEX0Xe0CfSeU9NF3FFvMpy1YEhiGHL50sGBYzjOVMrGs4Z7bBi0FdrXV5ubJTOOKFKrmhhI4DmBgow1KDjCs0LPieAl0ad1hetYPuvV0g/zvcwrwXIKyctppp8U4WTOYF4cmI64LDBSjpVhZD94ngyIoRlVmrLEs9mYcrLe5hH44L+T6NM4UMkapNQ/4B8OOICEU5e5iwNa1fNqVATl/6JICS/CD+TQeMwXnG37I2cno59Qf5FgjpBgDNg+AnMnrmh+bEZ4Iqeir/GwyxX81ZhTxVD8i8/ynC7RBUcHf3T/BT0ki0BXMpnCQX65tA8ImAdmk2bBAO3K85bMzMPXJdwwT92ujg+CnVDAurH+58gsRxomSYSwoHOSnmgFt2NBRP4MjOR1h/mfBSd9xxFI4rXnjTnkja8mlcQfnJrq2ZihbCj8y9NBOrqOKmQEtkH/0FbJlkNM4gWdYW1mQlJ5GH1OHCy8YNhc+x98Yg/RAxXtzk0zhWMryZECrg+RixXDYmEsYY45wuj+dho6v0W3SduCgw+Pp/W39nhywqQMcN3gJPsJo4iimv6ALdkFbn0BH9A0yhA1i/vAxT61SUy51lrYT2jxPBryQE4uewOFDLyMPOCYZi5ySmjpU7A9ywv2QUYxRfJMhmDwPvY9qmC0rLCt+hh7ovOr6MbDNcToIjQlnLtA7u0b+ICTvQAvoh82ZG1qcdByG/qMDskjdp3Qw0U/woVEcBaMAX0n9kz6qNhH6XB4wn8YD3RlXNXetI0/rzHWmb+17tw5s0tBfFOEnz9nf6cRwTjTc/g3+mjaO39OnkwcMoynX1xf1dPBlfNxa5XQSMGKezCNHr7VkTZG7dC0bS6mrt4MAEhxBGn3WHNDhRtEV+TU4J92f89LfBLXQe9K2aAPt6B+6A+vcvYPv9JHfg7OLvojmu8jxoUcKmsHTzIl6TcPGDr1bK+oDgY04zrOE7+mzrq8/fDqOHxnCvgtDRSERkiX0aBDkvUnDKIw0js1WBi9CkYRKCXEqymGELBUB0E9TKgMd4b1QOhjHZGh5Nmk+00FZeJFqUCakOeWUUyKkzHmKQh7XEBa8wQYbRJ0D6W9CvYUGO+YWt7hFhBTKUxXWWRhKhJUWYyDqo7Qhl7Rd90K4fGE48bpMWv/z5d2KwhT3kHm30upWdAi9c693vetd+zWmlndTl6adNigEEq0Whhd5rkWhiDoG6KgwxSV+m80cSmXs5n/OFGi6TcPWitB6a2cQigCJsE9htlIihVZnmqU15PtR0J6TRzziEbOqQzMI1rWQVGlgUgaEmRflM1Lb2pDjm6GwmjDlTN0bpzU8360oRY3aPOizCPX4DB+UljsTkBVy9PFyYbty8rvXzCZkWhoe+UFWSE8D6ZJFgY88dvUWumHcRRg3RaGOdUWufO5zn4uUAmH+fivcWWh2uxUloylKQXPZZZfF3BfDL1KBpaSoKeJa6FmqAbpBP2oTuDZ51r6+VhTIWJNCjosS209T0YoAj5oD0hLdk9paPl+IdEUuSh1Uc8XaRyNqAM0URREPPufczluU74lvxhdCwdGaPtNrpIHn+KxMvGK+mnQcpQOsG3pUN8S/DTVbhNn7nTUn5ShrUE1nLqRCCKfP90LwJ4OaV/giXiXdIPW92gY3cyMlgXzJ9/h9Ma6WOhZPwWNT/mjtuaRfsBXo8FLQ8XfnLoZ8yIdiqAUNPP7xjw9eTrcC+lXWjNSsXfrAz3/+85HqbhSjMWrOuCa6I8vIDHoYenU9NER3KoZvyCU80r36nH6jj9JHyQCyTmq6VDfyS5/oe2gv+zguzXwUgzZ4NJtJP9lR0rXc36BmTTiGfmiuyXQ6lnP4323Odbvb3S7ksfpMrpv0QqYaU6/VbCG/p4J5d660XdV9VB6CfpP35H2ei52XskiqGh3Ad/g92inG+Eh0Mgh0jdSP3T+9CP15vzzammuuGXLrec97XvAwfUsYNzVt2vzQfHZTZulXme5mbqQxGaPE97///aB336OBc845J3hmnpNOqHaruZcSqWzArW51q0ihV34m/QhoiP2unMYZZ5zRT6XCE/APc4VuyIvkE3Qx12vDOehhSh4oO5P9mKrRPT/0oQ/FOe985zuHrTMZ0AtegH9ZM+e16qHhWXQn/WRfuTfXGCSr6JvJP6wNuqc5SH7WBd5EFhkHvMdYtcGH4Zq+l8qePGfQtQc2jCuJFuFgnMNgshSNxQQQh4mWX8ewVWzNILkR7YYbbmg++clP9mvrKASX+N3vfhdOI52kfOp4t0D1VHAOir3BISBcQ66pQmSYOscPouAkwGgMdt70XnvtFYweGI2IXF8Uh+wqq4ovIeT8LULJQR6n5n7k26fSIj9wRccrX/nKuFeCi9Bvj8fyapxTWcwLE/Me5I1jcoSm76ZaoNYkodh1aswE73znO4Px5LkxHcLKGh0EApFDBSMmMAjNvCdraVSB6bq5dvCBUYsAjop//etfIcTxrF//+tfhoOoyUsaoPue9c0qr+WUd52crSzOHeDSHfiriHGJ490yQyo9zcAS1r9VthHnWdqCQmS8GF+U9NwVSHlDi2utDXykOvrOmKFt4vevi2ZSLbJyPrsNB9aAHPSjonoB3TufQnE+bag1O1ZyDAiHPnFLgs1RwFmKjtNn4yNp5jBt1uGYK8ogCmI7nhQBGKB7h/jnxGRvopz1Otc28UXbV8KDM0smOPfbYiZFfGsbeXFhnnPdtHW46ze/xBLqg9zbJJnNKko3WAn7D+Zwyu7bBzRo3r+1x6vJWY8nJQC+16Ytv08/pGHim4405XYMxxch0jI1cPF1BVTX9NEYuOUb+t6EGog0v13JNOpRaId3jumBE+S1+RaZxRjEqnSfvg73j/rbZZps45vjjj4+NV/VB1DFhBNKn2B6a13nddn3FNJ7HqeFzoM/qstg44bDlMFAbhg7bbhzlnHA2kMy7DfSLL744NhydY1gzLkCmqPXEwaeWSVtm+syxU4EOqo/kut8pFEz/o3PmucwfuaM+FJx22ml9fZQOjLbcC5uRYc2+RVfThQ1bPM152SLGg5Gf/VjWjZMGLattRi9pO03UM8wAjWzkGx2wPe50ao403+PVxq4dJGHe0w62JsxH+0ER1iuYE+dS9wkPxwPyGHzZPHiABOdVfm6dsefYTNY6O8+5M9hD/20GtsG/gJeYUzXe8lyjNA4s80a3tLE8GdgTdFm/4wvBNxIci8aCw4tjqj0e3WbT0PrJQtV8KZPJJI65dCwJ2CEb2+APoYv63trkbMtrjdQMXA6wRcPzNAwYpl1WC4YnjPOB4mihDTIOReykh5ZXvY3vfe97Uamc4oWRdiNxpgLiNuj6jgAICIZFLnoe4DQAeckwG+/tcBIOSfS8ucmoGUrtyWBUMohjoEojWBgwvM/52bg0hGLxY0CYI4GzIoNQyWLRnBXJiJd3UwwwI2EwYoqNJ0hQLHIHBC1aF4xgtKQyPkbUPo+GOXIGZZG3mQC9pqNUo9h4wsVkUT2+w8isK4KEsMzK9hTqUR1BnKiMSb9zzxQONDrdtT5TWNvmg8DRB2NMSNqFXhmNOwaQ+zenqeByyvhsuiAAOVqMI1om0LvX09oGQSoO1gdlOt/jWTYU8GfOUnKhTbOTNXRlfv1vX6vbfEcOWJMEajqTrAXrj1AX1YNv2gkTKStiVLPDa5PEMYwTjhLnomhSSjTv29dqX3vcW/aXfHvTm97Ud8xRrlKezgQZWUP56+7gjSsYOvqMV+O9MIy2V9TWpt+p1tSgzydrn/jEJ2Lt01FEETA2h8HTau34W2focjY8m0HB6PRagU+Rg8NAj+SAYvwzgGbqgBq1LTR+obX7TE8RqYmnpqzNxvmGr9oEYjfQ9RmG7AjGEGPehq7GCSHKk3OwbRjirWnw00lsOgwCnd557fDTDRmY5NSgXXYGnWKwnE5kjqhQm6jpRCIn8Hl6D+NQhLTN6oxGZXixldhEg87fBucG+YSWR5Vry6q5RxvhHJ6enswAZweRc+wreiv9mpMum89stDiGTGRDGm/OHXPDgHc+c8pBk/MrSsr3zm+8yQXzmX0RHWHuRoFxN385X2Q5uW1tt2nQmOsb2mKzckTmd1pGZeDxDGk6CH19qjltgy1ijp0PjzKe6SxYHs3GVDoc0W864DgP0jkhulmf2c36av22bQL2M5vdsRxBxq79PWeL+TPWImQ4Pen31hOnj0hOety73/3uiJLjbCFTNfpXytTkI3QOeqFoMXOFR8ggEKFnnaGbdDSLCjT/Ceve/aIlOikadVy2Ln/l8OG70DfOLvqb9ek7dM2xN8h5/Oc//znoM8/D6dj2l3CmuT98xAa19ZHHavQrfg/OVfolWssNSvc+DK7Bbkq69nTatsOSPWb+zBO5xbmEptvXnqr9G2VcYdtyssh9lR84COV6Q/PXhkGNgXKDkasm/1ARqDaKQTgwD28UyMMrCzxqnxRmEDmN8gjb2G+//XplUffKpEa+rpxkdYeKgJ84ohf1i9Q6uOKKKyKHWVGqMpnxnVoScpoVaCqTELmtmloj08q/WwZw/4X4ovhWWRhRtE5+5YoKdQYK44/c48KAojCXWlPLGwqbyVWVT14YbOSayofOAoiFCQbdKmYo3xz9mzfzhabVL1A/qzDvOL4wrcjvVfemGPDx2XSAfosS3M+7L4Ivxsq1h8G15e+qyVAYdq8oSpFvba2gfwV/i3I2cfRwFGYVOf7mKGE8FPArykDk0RZGOPHN7KH+TxFCkSOrrpn6L+5fPYm73/3uwQsKU+0VYRW1nPAzfG1lgSKae+yxR++Vr3xl5MgDnmyOisIU70cB+ihGfuQ3y6k2hoo+DhvPYkj1igIW9RvkMCuKd80110Q+uHoz+PGVV14Z60AthyLMIufe8WRIURKiBpG1Yv585zp5rXztOK0I1mjO6zfOWQyL+F+EcfzX8Hl83XHWavs8q622WnznPflhvPz3Xt73KaecErWW0LAaEgsVOWfu/xGPeESMt7VuDNQXUEdsJigGWNCIOkqPetSjgncY03FGUQ6jz/Lw8dqiKAe9qmmSNbVWFtCJrL8LJwrzDoPi33vttVcva8/BMD3RuiV7Dj300KgfY+0ccsgh8dkgKByspiR9Rp0I84FPzARqfKkfqX6NYu7ve9/7okjxINDtyFv1wOiUaoipYaJODdniPkaBdYRX4iPGRHMvGnlEtqtlUoyeiV8sLJCxePXll18e9UXJW3oZ0G8UBN56662jDkcxBIeufzwd8CAoBmsU/DV+1h3ei4/j12iGLCkGbRw7CMVIDJ5M56HvF6MoPqfjm1tr2tz+8pe/jGvoM3mx4YYbxkNj9F1/i+EZ801nowfNVFdR60TBYjRkLMiNcQH5/bznPS/0AGPNJsv1axyL8R+vB8GYGRNykQ2W85cylY5ItiTtu39NQd1B591+++2jdpTaTlPB79WEIp+sp7ym191zW2f0B/0z3+gC/RSDPfQA9TjRHLqAjTfeuKfeHV3J96OA7fya17wm9At2CDkC7tsYLEuwi9RtRO9Z80etTja4OqGwyy67REFhddToM/RkdokxBDxJfS+1dtyT+jP4X9IG3Y+tbO4f/ehHh/5HZu68886xXtS/QUvmG12xOzbaaKOYW+NrzanDxy5SM4jusc0228T6yD4k1JJ69atfHfoI3ote27Y+XZ79635dm9xK5PjvsMMOYXuwj/XH/Kj7xcb/5je/2X/YED2RT0Ef814T+MX+++8f9Yvoy+pKqtUDeJjP1RdSV5DcMnb0W3xQnxxD92ZbkavsRMBbzBHbcRAcZ6zJQ+PItnTOBP5ontl0jmOf+c20aE/KRllE4RXkvR0VZTAnDaOTTygawnmFRIqsmSl4/8ogLpUmY5eI577cRuxsd8FLlrtAwql4+pxDE63Ew5/RPbybwhsLI5n4dRN1hng5fc9rZ3c4d37LIMf/cWk827ysPJI8j8LpVmTY6ck6L3YX7Ph1x2R5NFF1mauORnLHQrPOimIUHvt2pJnGu6wGQhE+sRPZ/k4rjCu85NMBbzpvd/s8omIm24UFHmbhsqLtiuIVu+SiSfyeF3vUiKAiJCINs339bHYb7N7NFUQZ8ZrbvbVmpQnl2rUu8KKiBCy1E7EyNbt/olvy3u1G4HHThTD4jGBTQ8EOYPs6dlXU3rGjaKPBrot6C3bL8tp2d8yRnR6RF+3fa3aRMqffDpKQZjsudgFFkep3NqHY0pBFENjpsWtrroXq4vl2Z9DiXMGutf7pm/XVXuMLsZkXcrAdVUleSqGcKUTekqnFgOs/znfcIRLBbh4atXPfTjNY2ZqoGJEQ9Ak8dVDznWhqoE/RCf2nF4qYEE2mea1Zi9akXXvXsEvcrXXQhnVeDLFYX2QWPtDt56gNf8jr+j9ZlK2IcVEs7s/ONtmBFuxUixhv39Og5v7tZts9plPb5bY7rnkvWsKj0YE87fZ1ITR6sEgaUSB0mvzcehdxSs4UwzrucaYQtYWfS6EohlTw9bZ+PirMB9khwpFsMq/ZV/qA/nv8vagltTbN71xCrSC0Tp/KCOlxaXTnrAVjrbGXrA/8X9SIaA96g+/yN8bPuNENRSCQ8aKCHZfN51L/sonUkP4iVZvNaS3jIaIzzIPzilAZtY5kRkG0ZS+aFEnGJmz3N5tj6ST0FfZD6gTkubVJx3Vf+uT+8bJR8M9//jP0GNcwx3iGSOO0FZdlM+4i4UTHiN4XdUc37tpH1ii6d5xxwePaNYDU35TK5VjzTIdKWINkpe/okMYKRFvRuVM3JEdFfbLTXB/PM1Zg7M0feyl5YRuimMgL83TggQf2a0Hpt2yFNkQn6aNIGBFqjms39CoiTUQUnZLOJmJG3zVjIHJRX0VQiVocpC9Kh8tIG1FtZFmCLcN2811GAhlXNol7QBOir9jmvuNPoHdJVVQ3DG8bBmVuHD/ouqC/mfKoPhIa8HpaLUPzLErhj6OAU4ZgJRwHMU2EZ3Jy8gy+wUhMRyknDCj4DAkDQtCmMDAgBsY1EKBwtjYcJ9zR94gBkXz0ox+N8wjfIxR8p58vf/nLJ351E6SQ+D5/z4BPIh+3RrmgvHhNmcWYVmQwDNPJZx45Bdvjsbwa5Tnnodv0dzJllpJo3lK4YaScR14TKhZ5myFPBmtQwfZc32mAY6QcTpPBbwkGAhrTZMin0019mVEdQSAMMpmYPmQ/3Jc1PRfQH3UdMMM8fzZrGxPmFCOk29+tbM3cU3jzvTBhzu/pgoBOByOeSG7kOdFuyoTk81LPGA15jIbfoqV8n3SeDd2kgrrxxhv3w5vHAe4nC25TggYpnQupGWt1Gzhu8jNFTkflNYOQdIZOpAONO/A8c6nP1kmm966sTag9B555lC5CyW03n1FgOfo1rxkOPjeO5AUjUmNYapRsOhiF2zUYj1KDhoGDl9zDU4TxZ2rATBpDhHPaa6mgjL9hoFd6oIljyS6GIQOWnuF+GDx5b93GCHP/HDwM30yrYaho0k+sM33hnMj02IXW3GfqBFrKXZ/Tr9tpJMsLZIbCz2pmmIvs66qrrhqOCXoNo3I2qfejQFoso5v+wTjPfoxDYzclr0azZBtjnezW6FZS+qTjMJodx9Ckb0v9l+rCELVpMFnjXOWUoHuqrcQwZ5vhGfQAjpPp1Im1mc/BlrqyvlnXzmmTpi3LNMfh6e5lGDgMpYLSTaSxkQmjgJ2ZjiDXwSc4FDnAfNbVbeayObd799+1bRYnjbFFQCoj28P3bR08G+eGjZt2uhXnTOpsHBvt9cwZzjnjO7qPDT2bAHh0jrtrcAhKKesGcAxD0h0HnI0IOoiUv7QfNPKl66BT75NTBU9N51W72USn46SzxHiRJcbEBphUZY4tsmiYXOCHYBP5vbGm87YdZ+wPuo6+upYAGLRI7iTvMSa+N954p/QwzrBBPpTUna0b9ktel1+lPU94nM1R35OV6DDpblotDUUGqkUwFSwOip0IFEaWQdZZwDQsAAORO+8EqJ2dNhgSeaPDgLAwcIuKh9e1ODgQBidOGgZ2inzuPtoFqRMcUHJE9QUB8Bjz/qWTilBwD93JMLE84o4xwIQ8pAE0bg3jsiC95qzipFuRYeGaS3TotVo43TFZHg0tqXcy6DsKM/od9J2oG3VIct2gOQJX4cJkhNaBIoWjgPBNpxNF1lh5jUkQ3pPBGleEXWQSZmnXl6D2e8K2zYimgpxhDiWOVB5xO2IYmnuZzAgYFYScnFkKdgo4TNhOl/VLOGHi+JDvVubGwE1eqFF4ursLowDvJsDs7OGllFxGjvMbdwYfYwjPxJMoJrkTkg1tckShCce2HVQafs5Iyh0mtejGBZRJfaMEUTpzR3OhNhGMol29tobMo4iqmcJvk1+gBbx53CF6Aw/RZzwX38rxWRkbfmmNWod0JDROHqB5jS6ltY0LfD158LDWVuqtfXJqGDzRhdLsNxRcMsTvprrGoCZyJTeO0PtkxglDg6HqWHKYPCFD9YXcGtYYI8bL+PidccP3/FbDx6wt9+EY95Q0t5AaPZsjPOcSDRhb0V1k7TiATcIIEyVgHtCmqBwOPpvY6M6msk3tqWyR2YItQcahiXFz/BkTstf4MO4Z+V1wAnD2WK9+Q4dlfAI7jCNklOY8dEsGdEYOigBSy5HDblTHC/g9RwHa0ydOD+eiz4gsopfkPdIh2EMCBabaUGJ3ogvjMB26EFGUtjQ+aaw4zK3x9obXXDeOdf3lNDcGnCJ4jetzwgBe56nfHB7mDg9ix9KP6c4c0l3HrfMl/2dzmL+EtZM2jvE3voI91I5CRz43BvjsqGNoHYr8cw+icdn0bLu8T3xU9FA7oCSBfskEjiBjnr/RnI8Oggfgv/Q1st49owdOYHRjvtHfoP66d7SWOiwnctdhpO+uQSaiP44sDhz3QXZyirGp2COKsXPY8YMMuyZ910O46M5khfsT9GKu26BbZbALGSSYYCY85t8MttoMZdIjJ7BMXvl8OMqgRC6wGh9XXXVV1H8oF458Wvl7cu7kW5ZFHvnDcq3ly5XrRG6e/Du5dI973OOiflAZpIkz3wTHycuXE1gYenwm164MWpxf/q6cQbnl6n+UyY6cRNeT318EcvwG9Enuv5oO6hXII3SeItQjf7gYK71CKJEb3MYxxxwTtVXUsigLK/LTXVtueSGaiaPGB8cee2zMi/xAuZhHH3105GuuiFCPAP3J+y8MLejLvH7gAx+YOGL5QT2cIqQiB9UaaKMwhsjH7eaI77rrrpGHiz7luwJ6RH93vOMdo16DNQWFwQcttnNEE4UvRF6o66uD89a3vjVynOWeOq98YPmr/m+wwQYTv1oaRXBEXxcvXhxrzdqTP60PRaHpffzjHx+pRhDIqcVXimHR70cRynEeeenOP10Uxhn9Qe/4ybe+9a04b1GwI9cYX5APbC3Ipy2CL/L0V3YYh6233rqfXy2HGe3hzdNFUaiCR6rlYD7QbzEM4nPr02fo0Wdo0uf++xx9eg/qEDhunXXWiX4UQR70LacdPy/CLfK6i6IRtGuOHU8O+Y8Oi7ISNQqcuwufaa4N+nPddddFH8iBorj0++W18zmXcye8do0i6OM+5Xu/7W1vi9/js+SP/O+FCvUS1EvJdX3AAQdE7ZZR13gXJ5xwQtCG2gvWv/oD4wzzS1bK+UcL7p1eUIzbiSNWPqy//vqh36FxNVOsw9VWWy3kifVBJ0Ifg9acMdRyDeXao2fS7Xzud2qC0A8H6YBQlOngB9///vdDxpMZ6iD4fLpAj+SeWhf77rtv0Ogw6Bt5Qpa7TzwneUSbL7ThezzJPRYFP3jJmmuuGXVJvPY7r4vREXKvGKwh18kneuVCAvmhliE9HowPu4F8RyNoBn93z/gtvqkNohUwPuQAHkpf78L5jKvzaeiOrHAt/5O+6C3FMAp9QF2nYjRGvRG6ziMf+ciQH/Qqto7PlxX054gjjgh9VV0lsm1csOGGG4acRYfoshjKMVeDoKbLnnvuGXNlHarVsryAJvRZH6w79W/oN9Y3nZDdSOck2x7zmMdE/Zm2XTjXUJPlnHPOiToup59+etCksX3xi18cevOiRYsmjpwbOL+1oD7PYYcdFtd17/Ri9ulRRx3Ve8ELXhB07jjjhaeRyebP52uvvXbYwWzcH//4x2FLW1urrLJK1PxRy8baoUe3a+Z8/etfj/O7ps+sfzLBGk34jH3PhpgM1qx1YezYRvqhP/pg/vgX2LMPfehDo55V1073e7L6G9/4RtAuPUa9Hb9XL+f666+P85sLtOs8dE28eBToC7uSvDB+zmMt43d4G9An+R9c32deGzd6obFii7DHNtlkk9Aj2XR43iB85zvfiZpFbER0o6YVPOABDwgb5iEPeUh/HkBNR/WB0Jz5PPzww+P6aGE6+DceP0rxqI4gwGwVi1I0OYvgtmHyDBghrghuKpS/+MUvQilUtNkNcc50J9bEcQApqkQwIAJMnFKmn35j0r03uBxKFFjXwRAM1nOf+9y+Mp+D9stf/jIYGYeB8+qjPmAUBEobJtwCVljQxLoXziKGOeQiHCcgfuOCCW622WZRhBDRr2iw8NGdgpPo0GLfdNNNQ6EcBzBiKc6UJfPRBmZCgSLACFv0RwlMI8SiBmvR2kHfwGC3Zgg3a4kTjDOlS7eALjlDrQFKJwbOeen8nKsKxCncynE7DMZYET6OFgaBRtBRYAgejDXX9GSg1BFG73//+2MdK2KHyVnfFPO99tpr2sKZQCOY3KP1aa2C+yTs3T/Bj+maA2NXcSMoShyJJ510UrxHj+iEcJoJ0COjjHJBsOG5lAy0gW/ik5R///Mz7wlX88gYUmgUneLtaAStMvicV5F0a5uTG28nwCkYXhO+6IthyjlD8LcNteTRjtFSDmQfKUscVu1+ugcKAiXJe7/Lc7qG76w5/f7hD38YGyDkzbbbbtsvNrgQQZZSIih/5okjiILdlc2jwJjttNNOwSOsSXyaY3ZcYW4ZaniweeWYVjTTOFDsVlZw/uP5eL/CohTbXBvWGr5t7VkfUyHXojXHEcRJYK05JxoZBrKR0k0RJ6/wBPIkHXa51kcBw5Ucsm4ZTh4kMhXSYJou8DL9G2Rs4HV0bIq+zRb3ggcuJHCCK3aajiBrxQaDTTnzS4cH84O/4pnaMFpBC3QOcgFvT14NzuG73Hz1Ht1x0HECpVHlNwxR+j255Fz4l8LSHB2MyJnM5VxAYWp0bKOPbsgOGhdY33Qleinjnt0zmZGMl5t3zlR0QJ4uD5Dd1jM7Ec2wdaw7zj9AI/gWHfrud797fDbf0A8P6OHgpZ+gSWNEb57M8TxT0JfoR9YcJ8rvfve74Mvkr0AJTkfrpb2e2sALORs4K8hAjn/jhj/T6axrG3CK7LfBfmDn5OZ0gt1infutubD2HDsMrseBgb/jJ/rpntjbeImHitiAcI/DdBH3/bSnPS3WPpuInvbYxz42eAI9l3OTbmM89GdU0E85pTi73L81y1fgWvg2GZigN5hnG++utWjRorgv6wTP46TkrBkGOhM7hv3HNrTxmQ8QcB02G/+GNdeFeVOgmgPJ2HMEsY+9nxbKj0nTkVPD2hBiJezNb6VaFSKM0DO1TIQSdlEGLFJnXE+Tn1uY/MS3N8Ixmcsnj054cKIIgyhOWgg0vpcPKERLWKEcdZ9JTZhteKrcvUylEU7WfQzcODahekLWvBaWL9xyRUFZTBGeV5hL5EhmrQBpVAoxysFuj8XyaoWRxf+i6PVzaLOhIyGBcly9l0svZ1qOamFa/ePKwg+6Loxo4u5vhLDOXKvOpQjZIEj7ygLomjQHYyaE1HvrQ/5vEVTRhIQa2zaELBbGG8cXZSvG23/vhR121+wwFOYcIeR+V5SLCEfNexCe3b3uVEAHiqpJQ3IOzdipb6aejDoneFB+p+Wc1LZ0apiQWkXulieEiSsqWgRp9AkfL8I0Xnv0v5Dmosj36TGbdVKUlmhFwR/abnvb20bIbrehQzSZDX37rLsWHes8rkPu+MwxUmfIomJwLEVzC62pBdDmV/iqVDHzUozh4BNFOZzykbrWJ/7j4RDOI1y8GGUT344n3J9i5eZZn/fYY49IhfV6ZeYdeAV6p1eY/+UBvMGjiLNP0hhmWmNFmD0+IkRfWuvyAr1M/SV9MrbWWrev4948XjvvQbv5zW++RMrfTJtz3OIWt+ifL5vP8nO8Vxu2Nm1sSy1RPmJcdGC1dKSG6R/drdvn5dn0x3iRa2qi0rEng5QaOqSUO3r38gCeLT3bmLbldbuR2XRetSGXFdiuUo+MpT5stNFGUWBYeli3f3PR8DR1NtMelroqBbabPtQGGa19+tOfXqpQvbHMNUanVjpgkC2tnlCXb9GhpIwuWrSoX5Rf6v8wemJDqBVlXec52NlSrKaiwTak5NG/2Bb4Orsi+8P2YcefeeaZE0dPDuNC1tHpnMv4GFt9dE9qnw0CmyTtK7a3FNkNJ1J+FSBn5w0Dverb3/526CCpR+JtrivFT3mFyfqvn+mr0Mz/jGoEySvzgiNnmHE5DIxVeZ4KjJ1//vlRHwjhEODDjDz5hWnIyWP0VICEBc5oRYyI2iJK+J2cO4OTnfdkAvl9YJJScMiTk3M4E6hvoIhhXgMxe5pAvh/XhpljPF7LiZxKaV9IMJcKhnPQYVCpBGC6jMVkhOPSGIhq12RxSo1zKIuG6TehwRDv9n399dcfWN/p1FNPjXzuPA5ddhV0DLRd4FyzvjfeeOP+uvFfrilmjmkrui3v1tpLELJpGDGAMVX/vWcAd/OJh4ERiJH5nTmzNv3nOG6v+1GBps8666z4vXOuvvrqUQBQ7jDhi4cNUwxqu9EJmEVQNbRAYe46HZcHyA60wVhLZyEnjvxq9KueFCXf54rNMtYVrNRsKNjEsEYYjv7nZ5yvF110UdRpmKxZA+RNKkeEK6et3HCGD0eVpgC7PHyFKgnwthBeqO11r3td5JrnWtWsd8o+BxFl81vf+lbk1JPtQL5TYrSU9fiRnHz8wjmM1bjjV7/6VZ+f4HnqGaYyuTI3uoTxUNdueTmCAM2lPkbZxyfQWLe/U7WsteB+pmNozDVsXKYz3mZQytnUaRZCY4Duuuuu8dqYcq65J43how6gunH+u0d8lIN1WMtC4wxJ+gvD+cgjj4zm9THHHBOFWvF8x7sOJ9pOO+0Uxp4aJQwvfbJ22QT0mXHRgelTxsF4pZN8XBp904b7qI4goEOg23xi4LIEW0BdWBtD6XDJ1tX96A6cReQ7I3++QYfI2ngavuUz9kC7X3PVrENOgtzsotMLlpgMauGyo7Jgv4bXKwbOhmSnqFeqqDdnzaA1ZE227Ra8S+F1jlfrzmufoy1+gUFjj6+3N6w5UvB2mM5c2SB3fTwGH/HaRiJa5gzkXBq13iEH0OLFi4OvpK5pXAS80I/oOoNAv8yHS9CZ8CS0hx4nq+n65z//OeaMXGMb+b3+oyEb2/Qu8mIye4ue26Z7dWbZaPl+5Ma4tKB0YDaK26i7+4wOhm52gNMmb1QkggJvPhc5hCAQtkLIBHkqmIxgA8yYRqwUFRNFmPjeZFj8MwEizutQEHkCCTrvx7UhBg4RRj/BPM6PjsdYzCknAQHJwOMF5qHmmPDYcoUaTzjhhPBuenKJp3CZ04wE0kSaaBk9gH7zu+XdRLRh0hgQBoUZebpSeokpMhyeg5QCzMtuW/txgoQf2k661Mw1Zt1mTqKjptpxwjQ4ABjXHFOEFeMXAyEgjLnxTuZiXDGpfC9ygiAgjDExhrL/2XxuTTOanbN7j86H0Q7arcv1TiHUj66zCO1wVnMGOpd+2iXeoPOEiNoGN49OVayurUBRqIxhOtSXF+yaojGOoDSOstl9IgM4/rw376K/7HzZeCDAKbAi0LzO/z5LIxZtTdYSqcQYFzx1iy22WKKJiNMoCDONThi3Zv1QVkXW2plKPmM+jD0Hok0bjiJRPgwATmx8jGHtNYXMa8qf3+LXw3bQxgUUMfImlVrz6V7Mb47NytjoVgwoO6Hmur1JsKzh2vSClO90R06A7Osoch9NkxlknqfGLk+IUMjoO7zOjnZGiyyURv7bbPTauHLS0HVs1pLZdG/83H9GEmNYdOFkzW/xHzq9Rj/QvGYM2VhzjTwX/chOOwe1TUKZAz6zpscNdu3TQdDWYceh4dceADIdR5ANEJuc7KPug4DmE2wGTorJ9D39stFqU9B7BjmHJF15vkF3tWmUfaEvoNmMdp7rxkYy/nRyuvxU0U/WCYdL2kxoks4usst6lSngKbKcNMN4vs/x03Y/8GARxPQuyOLF+mWTaRCs1cz84biwYTddKLhMNzHX7iF9B2zgfffdN16zJSfjCXwONsPRPruLU4zc41zmgBYBl/c1DHTR1AXdc+qv/BTtjKY28DqBLEnLnHnG1Xx4ep7H94+yFm16+n02zrBu9PxIjaNDJ7yxyGYr9Ef5PQafUUGUS8wcKPb5iDaTYBARUg4WAmZEMqrB7xg2GTlkQlKJ9fl0hYIJaDMZhiyDNN+PS+sqP5xroiIQMEHDaBoXcGJYsBQCzg9943Dg8bTwKEFogDCigGNoFCRKGyUjaTObHXhKCIU9jY5RlMFl1bIvwvM46Nyj6vzmJ3ee3a8xaP+u3Th5OEPAeqKY52+zYTacpelExbAymoEzCUPjhOHZJgzT4zxZM9Yi8TDSQd9nQ2MYZbtxKGu82+4dk+8a9BrjkiKJAXfB0SOKw/n1g4OifZzvpZ2mkMfkORC716htcPMEL0p0ezdII4gpK3aLlgc4MzO9k2Dv0o2QWdGghKz3BOhk4c+zAX7PMcBpy7HR7seK2JJf4beiqdK5037qSrs5vstLyB1j1nYwmiPRNuMMyhhlOMeAMksOeT1OMmVZN4Z3RnxwBC3viEF8SaSJ/qBTO670hkxBGNbQo2gHzkt6oae2LG+Htwh6Mgx9uRf6Eb17UP/HtXFkpa5BdjBGKobjE5/4RGwm45F0pe54Ls/WdgSxuUYxPoF+SpeTVrwsnG94Ep15qghc/eEcoW9nZLEmisk55hucVXRg1zTn9K35cgTZhGVTsYvxw2EQLCGSnv6Xcs2c24AfFPEzGcjMjH7J5px4bI4v2zvT7G00s9fZ5ux0jUMKraWd4cngsoqmAjnEd8ARKfLPpp1rsLHYWjbc2Tvukw1i4zCjjBJ0TeUQ2Eui4UWXitZrO2j1x+bDqCUw+ClslOXvswli4MjuAs+nZyYt27ynexiDUbMtwL20o83oyeyhdibKqO1mxdjuF/xSvOkPM3wilorjZbKjGOxUKAZqFCktBl0UflWoDAphRLElUAi2MJvem9/85iicVBhoFDI77rjjes985jPjGIXAFGLKCtll4UXRumIw9MpgR8GnUfHLX/4yipKWiYv3ZXKiUnf2Z5xQaCDG6t73vneM4ecmKsbfcMMN8aSK9dZbb+LIZYPCTGKs//KXv0TRLk/LUjBMMTJPb1BYXJFwBbsUUjvqqKOieGNRIOKpQ2jAcQpfXXLJJVEA7H//93+jGHQh9iiCpbq9+1IouTD7oA9FFgsTivEYF+iLPnlSnScyuUeFUxViL0wsjimCMwq7tWE+tcLYYi0p3Op/MZCjSHn+NnHdddfF04uM+dVXXx1Fka2j2972tlE0+YUvfGEUGDNWj3/842NdeGqGdYS2rUFNlX00Y3xd/1//+lf/6UjWkZavzcOtb33rKHhpfn7wgx/0mye7aIrHu3cF8vStC7zmgQ98YPSzC7SjAKB5R0OK2CkYmjC2ruu8+gzdJ7NVDIe1VBS+KJzZHn+F6orwjgLcswHaKcIz5Ah+evHFF0eBV7RgbocB38rv0Zc10Ib3+tte5+5lPoA+i8Ie68s6XdGR/Mq6UgjUEyc233zzKFBovbdx85vfvH/8WmutFbIRrzB/RYHpzwka22qrreKBDOMK96EY5Pnnnx+v3Yfi/Yok5/crK+iAOZfjMA5kkyewbLnllkGndA2ylQ65xhprRCHpogQHPZIL/vuNzz2ZjAxGz+Qhul2e92TtJH/DZ4rhHUWpFxKsdzofuBd8oWI4yEVjZr7R6bgCbY4KthH90QNF6LdkPr2M/EfP5AEaaTefWbuO8T+bNXDNNdeEDpAt3+c5FRRWiJnePFk/2Q8/+clPojCwh2MkbeLzgx5sNNcwJrvvvnvoMWxQesR88hvnbtvNg0BfVzTZUxMdjw4VrH/c4x63lK41CH6T653M7NouvqfnmTMwBuuvv37Qvc89QZmtfszEk7g9lZMdb2yA/YKGzA86cv52Y0sqpMy+OeWUU8KW9DRSRZzpKOyJt771rfGUR7rLXnvtFbbnxhtvvNS4sKPQ0dFHHx39Mi6KuKfdv84668S5Fcm+zYCnWbqnNk0n0ofSRq6RNvyG7aqwtXtjV3koivFhm9GdpoJzWDf/9V//FesPzCk7zzUH9XtK8KplyL1om64HbRQUJheRPKUz4Y0axatcbqafcmXXRi4hFOM2vHxlscd3PHw8fjyKUCYi/nsvesTOpXQU4E3zOe8gz+GoENKn1kR7p1MqjnzkfD9uTfSMMRRdIQRRFIjPeXpnUn9lNhDGxgvPi2oc7d7bMVJw0vwZV828du8jm+9FetihkLpkXkUuSDHgbbaLJt0KuhENC60ZF0XW259J2xFemDvxoiLcu7WZ4+a/z3nbvS9MLrzrQuULQ4nPeLeFdqIN60FEEQ+0FBqe8KJIxxoX/WbNicSwXqRz8ZBLLxNpYz3zaIs6spNqF1DYoWgmuy54BS+4HS7RRyLpeKT1V4SAvgxqhTHGrkIX+io8FA/JY9FyrntwL8kz0P+MiqKt5A3PtBMkXLo91mhKOO1MgS//9Kc/beQ1iyixq2K32G6H10JvyYlBKAIx6kHoxwEHHLBU+LwIOZ9n3rbXg3Za5gLHHntsXAcfygKAK2OTFtcuyi6qMNNOrT0pLdJspOkl78kmesNO6DgDDyKnss/uic4wjhHAy7rZmVRHzmvh6kXpnBi15Qtyy25vMXxCX1CHBr8hN6QFkGHKG9AHFy9eHMeSmXgdHWUc0I4IEkFrF91a687BODc6gTH1WuSk4qgVw0EvprOSKxlJNS6tHRE0amoYSO3JqEHyWgQOvREtiFIRcSHdTypfpvOx7URHqa/nv6ZgsKgG8t+6ECmieU0Wq8/CxplOUXV2BD1V1oEod5+JvpB2M9+gB8mAENHu2sZC/7t9nItmzEQFGRs61zBI0Uz7UEOHIqSkguE/f5mo+9fFddddF9GYjjGXUjH5C9gd7X5o+LEUSBAhgze3vzcW9EER391oY7wQn5ZFILJJJg7bW1kNtk3WAWMXpi2ZvxVN6bz5Hj9Kua50SDsClB0kWsl3zoH22S1sqvw9nix7xX3j1f63X9M70XI2egQ67pYJ0Kf0aSTQBjvMQ53Sv8H3YR5GhTlxXXNPl8/r0c2Mf5YfmXbD1NMRZJJmmkOdOXnSedIxMwwmx6Kk4PsNwS7sD4STMxx8TvmUFsNRw1BsA0EyOA2qcCgw0JQW9SGGGR2DwDBqE7f6D1qOyzg19X8Y72oyYL7yAY1ffm/hXHvt5DmNcwELQ5gfZs2pgfA1QoFDoM14hrVcDJiAEEJMjTEpPcjiIKB8h3G4z4033jgEaZsRLKSW98twstbyMyHuHDrqXGFsaaC3HSqOE6ZvjKSa+YzwxriSTq2bZMbDYI1YGxiKJvzRejGf0rCsNf8xf4aR5jUGaG4wIc4kjcFAOdfUe3JtxesUV1dQV9ilfG2OyuwvhjlI2cATdtxxx/795v3k2ubYolCgLd9xRsnBbR9f22jNfFC2KCv5GUGbYz0K/vGPfwTNSifCo/EdDk58tM2PsrnmsBBy4dQKFTqOYug87d+mIygdDmTWfDmC1IzBb6Ri2oBo92NlaGQuRY48TuWbk4SyniHh0r4oMJQoBR8pbO1zCAUfF+fBMHAe0FWyz4xxjr+ukroytrYjiJ5BTowD8BwOHToHJZgewMD2mn7AOUGuokvrl+HAKTmTzc35AjnLMCTPF6ojiLM0dRCGB2dcxZLgDLDZxhHAWU6ns9mCl3bHc3m2dARZS2wL+t8ooDfS8fI8dFD8lEFqTdoctC7bLe0Dm4H+Z6OHWKvZOHJ8xnmjf13HQ+rRmjIR+EHKp9ws0h+bq87PhvCbYfVq5hqM/eyzfqVtPNfNU73IaY4MNDYIdH00aAzyd8aCTmWjh46N1zuXfrIxpIdzxDgnh5pxtAFr49X8OAfdWz0kx+R5pQuyJciPfNI2nZ+uwBZAAz7D9wRa0Pna/cqmf5rvrBm2ZNfmcw6b0/TWpAd9dq95XnwVv02wXQQV5DnwMcEFglfyHK7Fp6DPNtX9lz7uaejki7FQuiQbu5W+2t0Ms1HOedYGH4ZaVW2/gnMYNzo0OrahoQ4qvTobZyifiv5ykumLtZZjYr34rcCBPO90282kU5WbKK97EVInvWMmkHpSBiTSOjzHXnhxF8KZhEWVG4pQrjymKBoR5iQ0TDi50C4hUo4XFlgmKd4LiSqCM57TL5SsEHmE/AoNA8eViYz7KYMUn00FIYNlEiJ8DoQUF0U3/gt1c85lje41Dz/88AhVe9jDHhahcMIfpd8I4zdnxg+EpxUm3CvMMN7PFaR2FILsve1tb+u9973v7Z1wwgmR3iVEz3vpS9JLNCF2V111VT/cuTCOCLcvizNSDwqT6RWGHfNU1kYcI+T7kY98ZMyFlKhvfOMbQSdXXHFFhOIJDXSfwsKFB6KDhQj3W5hLryinMUZgHKS7WT9FeMT8ZZgh+k445iUveUmE/xXlKz4Tvm+9otPCXHo777xz71GPelR8Nwxoy9ooikk0YYTWixRDc+U8/guRLEI0mtdCHPWtCI9eEfLRhDJae5q0iqJQREiuUEf0Kj1tn332ifkFIaxeu24b7kOaGzpqA10nbRcmGvwh082kt41zmPU448ILL4xUqyIs472xFM4sZWxU4JfCdIX64g34srDUIjhjraMF9IG+0RzaNv+D4LcXXXRR0Jk5HcS7rZ2ce+sj+z7XQJtkDYwqQ1YkGFfzJq1Pep852XPPPSPFBv8FvFrKppRtc4sngNdooCgkMe/jCnT0ne98J3QVIFPxK6nGZE1X/q7MwJvHRd5a99LhpYRJLyiGS4T/A/kg7F+4PbmZPG2//fbr64cVcwPrRSol4JV0h5UZUoCkrtBfFi9e3HvDG94QZS2OPPLISD1R9gB9kn/jKlPIVyla9O1RQG+8613vOvGuF/oEm8nvjYd0HzqChqdal2iFbqnROTX6Jt3SetXWX3/9OC8aA79VIiGBN+urc9Ezi7HfK8Zx8O8DDzww9GSgE7NHXItM9xv9ws/mE9LZpNmnruL+B9nCcwFjjdehLdcdxKfpz+Yi55V+JT3W7+hdynBIqaLL0eOk4LErlWjwXtkOJV/ISzYnHrzddtuFXWBe6Psp69lmZKj5Y8eDVF16hFSt30+UcdAfugN6e8QjHtG3B/gipPyaS00JGPPGlnRveM5mm20WfF+qsDQ1ZSkcA/QW9oXroJO2jgv6m/4NcoNuo+/8DI5Hj46ni7I/pYz5zy694IILeuedd16MhTHLJvXt0ksvjT6wj3J9o2lrpA3nZpu37XPj8JGPfKR34okn9k466aRoUt6UxKFbs7H5SpRSed/73tc7/fTToy90F2OiXAqbUGkYbaa4GQXvnve8Z3SS08VA5YRNB/+fvTsB2uYq64SfcqHcUKlxA5kgoKgEMA4kA5EYDRFBFFBAgqjwDARSoCAoqywJhYgBRVlEKC0+n2gJL4qAijIJyKilIsPIoIwiMjqKLCOi4wYi2l//Tp7/w3k7fe99b8/bV1XXvXWfPn3Otf6v65xbgCvQR/YJst9EAlnCx0i/5jWvKQ9mfZwBsJcJpqIMDD4mRPe9733PuuMd71jee3jXAH5cb78Z+wIRcsCTdY4GfRkCLrinPXYQ5WJPFYycYCBMtklyT0wpuBZwX3755SVIO++88856wxvecNajH/3owpyUHYrjah6dPwQRUooC81MMDBqAzD4/xh8oBLQBEoUoCYJPIG5729uedY973KMI82WXXVbWYzKM1mYCgiIkFP/5559flBmAz7Np2z0I2ElzysmI9bmMEmLw8HoUFsMR8CNkTr/7u7+7jCnF1RdkGVMAU0CkbRKFzdhQUt7neShmMt91hjhR9nGgkCcR/mCIIo/aBTAKDABjeC5BwUjTiUPKiJoX7xlfztQNb3jDozNmE0fHnl6MIfCXEQYQ0MfkmW42H4we/cw+9PGmfXi0webYV4aR49TURDbwTgwoA7huvYxHu4DlmUBkkANkbhEnA8DMeeN0kWvOeWQYD2UvJfNL3ztnl4lTmrX1eOs2t7lN4ano1W3Y/F0iNjd2Fz8kqbMrxD8T8Am4Ocv8koc97GHF/tkHSHDIX/Gb5NlIwxLfOP4xHXmmAUF8N8EtMFycIziTELUHCr/Vfh/iFMltgDq9AoyUJBH47irVicd5KPYcD4ib7K1C9iQsBeuPetSjit/qPb9e7JAYIgfw5vGPf3yJD7z6DLx1HZk+ODgo/gmfgq8c3SzhYKzFj0AHAIdzAAh8EcQ2uSa2at2gtvbtayl+iU303brAJzras3kmYFOf/+zeiRPFZuJKfp73/HMJOsT/YuPFZXzqACWRc+Q6fjbfjg/wkpe8pAB8ztUXvpuYWjyvbYT3yYr9icQ2zvMZwEI2+Be5xwMe8ICyl6oD+EG/k5ckEPVLwpwsmfNXvepV5fuQMQBEGXv3ce/YMQQIEq/6Xhyi4AB4AveQzCKfYu6Qa/ky4jPxt/g6ACXSLz6p+ENsZkyNGXIdn7Umc4U3tRPZMTcSbGJdYycWgoV4VQgB55AA5yPDTFIYox/iQv2if4F5K1ErWGWJkVI8H5U52TNkGbJUIDumK4G0pg75d69WoI/L9lrFUUqc2ods2gc+Ljl3b0tOkLJKn33fd1hPeOrUqaXLli1TaBXR8TKcdpJK35VuKS/u3m9TR+uYllfLZJCSL2V2yr/q81pmKEuHfN8KUvnOONpRfRFqlcjx8e//ft1fKbdKoZSkWWPbOl2n3TeH++ur13ynDLNVzmWdsDlvg8Wju3ycjLty81bhlGssHcILaeOkH0oALZ1qlUT5rIQ9+xe0iqrsw1Of3yrVslxGKS6yJpW81ue0SqFpg7fye+ayNeq9Rz3fs45Fz68PRLY9T6t4Sz9bxVWWv+GxmuxNVD9PDiWanh3RJcotw+uWpLz+9a8vfGZfI3tDWHveLSMej+sf9IYSV7Jr+ZNS3kUJP0ZvK0lVTty9j9Lj1jiW36277qMsAf30T//0UqYbuagPOkiJNT2oz/Ytsd/VOsg+I2RSGbv7dPty0g96Wcn1jY5KwO0FZK59Z+zp6tYBOj5faTm59N5c259s18leFuEz+sSSiDzveJxVSuizPxYZX9cyzDOR+Fb2PyFL+7o0zJKQLJu1ZGQZ+7FPFL/Y0QbAZfsMOsPyODqvHhu29Qu/8AuL/05XWjZrSQc/RrzDf6vP3/aRpWF8eb4a/pyXLGHRBtvtX5yWjcXmoTe96U2NZTjud/bZZ5d/4gplbhBdZRl5zrOch3/ss+1E4kevQjU/1Pfm71pO5F45+OqWXtXfDXXwuSzn8l6s/N73vve4LyExhf1knGPPtIxFDvaer5PPlt3b38k2DLahoKPyG5uAX/LZYe7tNxR76t+vPvzhD5floj7zFew12o1fHWyuLWL0gR6xh1RN4g+y9nlHW8hYhgZH6LaTw/YE+ixmEtf7h+p/+Id/KG2JSbKUEQ7hH4mdY+nwd3zHd5Rlg2L/+u//LTe2hcKf//mfl7hVvJElb/Q3vIAOsJ+qpW58CWPsd3sR9W3R4pncMzGRdhy5pwOf87fEimwFXVv7xcYSX/tdv+trlz0+ARIGwUsWD2KWCplFSdmWzDKSvVdaZndw/xSl1EyVCUQPkihj80Vf9EUFTYNqQRsh7NBABIWzZEvmB2opc4cgbipklLKpOIFGL0pQUmgj1F6lAYI2tkxckGlI5bZIxYyqH+MCIYUuK8+D1oagssZZ/41tyyTlexUSKdOfhyDIdlB/9rOfXUrPZNAsy2sd+4LKW+IH+e0jY6+aShVAEF1IrZJtVQF4If0KtXJQsrGtcJd7qxLAJ6dOnTo64+STUlXIcRBhY9IqqfJe5jWZBEQmVMPJekDqkd+h8DVBuI2psZeNUXF0z3ve83qHrM2ihwyLLI9sDZ6YduBFh+yPygCVBObWc5FTmQOy3Cq+o56fVbII86DZKlDwTsaKTLiX57V0kt6wZNG/pykxHWkytc5CKS3FezIZSrIXJfyoPBjJvEWPhiz/lbnHqzIXk+ZEBeqv//qvlwySyoxk72qSSWJH9JVOoQtTej00kUt9MEaOM4nMU7JPsmuW+FnmZY5+8Rd/scw52xCbqwTeP3mqTpUdo2PM+S6TJbnK3GXWEF3E9kcfj3RdpjP+lnHxeaThKGO7z8R2IDpyXRUPu0CeTcZeVbxtDfhEfA5LOaxS4MeqkBCnPOUpTykxBF/Jcg+Zff6PFRCPecxjSvUDnXoSiP5klxFeUMUbnlgH0UHxDfiRKv8QP0CcqXIC8Q9USCC63TXxN9mtVfU8u6gyw/1yqIi24sXSKH5pTe6/Lv0pFkj1tCo1c9KdA36ZuNsYiA278TLfLYSvrd5IRbcKGTwbUrFt+V9NdBnfTaUR4suJn+EJiQv5FfV9Mx/G0jYFZIhcmdeajJ0tBrLix3NkJUUfmQcVPqps3EO1TnSt7xI3kWmrXZxj2SY5FvuSX3OLxF5iClgD/9gKBNtuiLFU4/hs5ZLx45uKv2q76blUBOKL+MYqkvhLqpFTZStm94whcZOYXLWcJdCq6ugTS/BCVn94BpWHdMsQ9AmUnJsAaAyMTgvOrX1blDCDUi7lT9pRLikws67OZAoW7S3DmfQ5DEE5Ag8MjnW2+mRAtaXcEBiiHYEecMi+I4CiLtAwD2EmwIe1vAE5TAYlT2lT3ih92zTpnzIxpXOWwlG2lB0mU86GWTEtwwJIQR/72McKwJBAaRZRFtrHbJx5y+8YNsZOCZ/5MjZRMpRnhBroAJgAGL72ta8tyoeQE1oC43dCkvNrIojmUCBnfO0hgw8ogm2N96bJWAPYgK+hGDjKJ2ukyYRgmqzU5wpklBDWhD8s58g6UiWTPnePX/mVXylKb97D+WQC4KhdwN+0A9hL5vGR6wSVAbbohr69GhgOMo9/GYMs/wlFsVLyyj4TnDMIlqpYwuJ75aaWpK4LIDhJRP4ZYaSU2bgtSgA5vEjeATiOmhhLRtJ8AhP6yLxZekr28QbdXjsmIXOuTJZuww/rdDjZIH3Qp3XeZxfJ87I/SYRwUNhG9lipsjnmK5hb5HwOFgcHuA007jqau0ZALv4Nwku3vOUtC3Ce4GGk63RtlhPw4+rkxEirU2zYvuqXLC9B5D1B4EkiOlCCyl4klivZs4PfJsDj27JpgjYJafGOuMFSE3sdCi5tg8BHDmDC1tGjjpNAxiC+maDU+3UmTviJxtB9xDnsDR+Ej8pvEHQjsUUdwwEkAv5MikumEV3IR+EDC7zFow7BuUPhQJKgAvhapvny/HiJhnWQ+KzW031gHH9G3GUs2O3EGkhBgViO/ZbUs6eaAoTMq+VXdWFB3/jxlcSM7Kff4AYSRwHk3Le776M+ivvE8WJN7cIf+vb8pFss75WEMreJ2bXbJfxX+4/4I+NhbCx/Q55LEQrdRT75wmJXRSYSXkhBxEUXXVRir9zLM/AXgGTu4xnFIQ7t04lANEQHwBkshRRrk5FXv/rVZaxS1AFoA2hmPyX+FeDnP/2n/1Tu6zBn9IvCi5D5oVO0Y+76xmJRKjNu82EDYXAQgTs8PFx4zSjC9KpVdE4gqMoHgEGZqizI4NbE2QQEIQga5cohxVg2g1YZA0mz1hQK1w065iVMpG1gRJA/EwvpA0ZY6xvalpGGaEK4CZM+mXTzIuNg/CgcY2CNLEYXRAt+VVXNqgbC9Bx62QrK06ZUDB6DJai2bwiGxuCEwjgDIlT3UKb6Av0llMAqhlKbBMBBOU8iggMth5wifOD5Erhva7w3SWSCUTFnEX4K3Bh6fkGzPbsoA1U1FGVXOQqIyWtNxtG8GX+bpVGc9UH+HKoyyCdlP++B9/QBUEOx9x1+c+AZvCKox4+uTTaEzGfT6JDMvLGgZ+x/pf/AzTiZxiRKjh7xnAj4IHvAIcDzDvcxlpwAumOkyWRMMy+MFAARcAdgZBTxo7GsiZH1PcMjmAb4cXytd+bwsBlI23jAPGiPw4z3+ohzx2ByQugDRrh735A5p4O0j1/W5XQKej0nXRfeO1OIw0inx9nikBjrJIXMq2pVY2Rega8cccSGJ5m0y4QvE4wFxOSnRLeMdJ2NidNMFgIaj7Q68dkSsDno4VWrFDZNEgdkH/EFu1UC+0p4nt9NB0o8S7iqCrAXpoBbrCBZxQ/nE0nYeRWQ8avpRvZU0k0QSHZOqg0Rm/Elzb0qb2OzKMgyL4kRjKvgl0/KDiF2yN6SkoFslIpx/rXKHOOuEoWfKOAX08zLp8ATsZD5zOa9KvOBgUm05uCziBvxDNvCH9Y/Pg+AyJhoax3EV0qMzh/qs2Gehc9WAzEhMQgf2jgChLqJWrqJbxYepre699AH4CdgB2iB5/l9+iVW1C8gSDe+4+OLB8iNhNO02FXf8Bi/RIwhpum2h9jzJKlQfQ75jU3TVzaOLg7xdTw/P1a/FYZ0k9LI8+i3ZxIz0wHhK9/xofhC+irJyq8WK4tJFE7QFZ6Fr0R+jJNrjDVgWdVVl/AQgCn3ETfhbTKH+sZiUSpAkA1sCZtgDOl0HmBRhxuCJ8OWZQM6q7LB5l/5ro84lkrLDSZkVeA3JMleA1iguQYeUeJQOYGMXf53gUw6hBQRQIzG8FBGSsIE3IiAYzSKD6me6lvigUmMKWdOSRpU2yZsjFVNnBHCSdEaE+gwY6bSQ1CPDzAuJZdrKRf35AzMUrQQe4pUv91LySFwUOXJSTWWXYrAGjPKBlGulBKgTPBp7FVqQYC7hpXCBtwlCxBwDjF4yhiNMXmzXMqBr1XhOQBLgD1LtuY9gI7+nWHSQXmRd+f5dyH3kQ3zavPOAFmUX70RG2JELQ2jgPEdI+sayh4ZL7zB+BijEKMBHLaJYPoYENv5QyjGk0zkljEjr8ZKpgJv4BdOL52Cz5Q9K6Gli1VR0B+AXPoIMO97BpTxBCaFlM8CKzkgbEpfRRC+52gxmAxzgNFJZF4ZZn3H/xyOdRD9NAmMOulEh3OmjbWslzkB1nHCZQ85OJw2GTAOONnGE2QbgN3nbOIvzo4xNbZk2dzxN+rDd35zDnu1qN8xD3H8+DSx/+wsvSMRVOuXM50yD8i8rUvWzkQynllSw/kXnOD/fSJbO0gC8Pv4IF73laKbgMOy9XxSSzIkOgT2EliCZZWQEtx8LP4O38WSEAFdgIc+Osm+iODUUji+qiTjOgBN48fGSFYj8aT5QGIaIASiv/mPqtLFepKK/EKxnbnxeZqPETvl2sQqKlzFS+Za0M//nkZiNYlM/MOPPTg4KICioopJ/LEo4UdxGlubZB7Sfh8Qp8+2AWDrPJtnDLGHCi+AJ+KCLq+KLYyfAzm3j9wbMBE9wKeDIbCt7Liqqvq+SLxjxYs+S3rzISaRYhC/80WBQmSzj4xJxkDfPVfiI/3hNxoHfiTZre0aX5U/i4cVpYgx+ubMmGcrG/F3/i0ZGV/gsSqwLHOTKHW4P99Dm3AOvCn2UZABfBbziLkn6QvPbxz0D/CZf+Aekty5+c3f/M2mZfiy4a/P7YCWTcRaI9X2bTFyTStIZUOkdiKal7/85Ue/TKaWYY43mHLYpKk1kke/rkat41c2hm4d3eP2W2YoG1vZSKudnOPvt33YJKoVjPK+ZbayKV3LwEdP8nFqjVRzzjnnlPPaQKr5vd/7vaNfTqc24Cobft7rXvcq593gaHPs+miZq2mVednEuGXKck3m/bWvfW3ZMKwVsrIh1v93tEGcow0em4svvrjwSis4zdVXX12u6ZJ5bQXm+F760jL2cTtn2tEqiuMNn42HjXD75rhLNhz8iq/4inKdMW+dkLKxrc82bbVB+2d91meVjd/row3YytEakbJZ3LoOMpV76p9N0Wxi571N7WqySWYbPBYd4Rm8eg59tEk0Pr3DHe7Q2KCN/D70oQ8tvzue/vSnH/Nda3zKBnY2fPMb2WkNfnm/S3K9SwceaQ1T0bFk+Ku+6qvKpn+tkSs6x1zYjA5/4Tfzc6Mb3ahsUmeO6XTttMasueiii643zuYAv7XGsMh+H9E15u3Wt751mVv3r9voHubZJr/6YDO91vk+amlYetaznlX60jqczWWXXdbbl5N0ZO6MqT8IiBzaWJMNyGaEdJbPua51YI43xiSnraN8NIKnE71m88lXvOIVZWy///u/v9iRb//2by+bT5Jb7421PxrgN7QO4lo2nbaZp+fIM9gk0yan9Ei+G4+zio1nS7ynA9Yla2citcHU8Ubc9Cffqs8n2+WDvN71rnct79ugaKkYYVdI3EPvmIfoPofP7JI/zmED2bz4N9m89iQcbLA4z/Mtuln0v/3bv5W5Fy+si9zDBsb8Qv397u/+7uajH/1o+Y3NyXPEF8x7Gym3gf5x3Mc/vvbaa8t1feS5zbXNf/lA2lrEf4z9/MAHPlB8YW3wQ2ueWuao+8A/++AHP9j89m//dvGfbEQe//8mN7lJ0S1dYt88v1hRn9IeHWRc+XV4oG+jacRPt/G56/h6Nn6ObcjhN5s0f/EXf3H5fO9737v5pV/6peZJT3pS+e3xj398kZucz3d/9rOfXbAG9sUzzSLP6tr73e9+zYte9KLjthx5JrZdvOy9OXjDG95wzCvXXHNNc8EFFxQZzp+c1NfyBc4999wSlxrfvrEI6e+tbnWrcp0N4T1v2nPgHfcwtmTLxtu///u/X36j6/2xjbG6/PLLywbYvr/nPe951Ho/ffjDHy4bUMdPNndD+qfXwWUtQcKhrlmLJisHbYX+JzvU9qe8ziKZRZUCMr0QQaVzlhNMo3ZCSmUApEu2H9LWDujRr8sTVF+G2hrPIIDK96zv9DxQ5HmfaxMkwy77AF3WX9n27hpspew2u4ZSI+sMoa8hGQ4ZfX/Bp/oHSmlZFkTVbyhIKYJ8m3/VFdYjtsJS5l9ZpGshllBPaDwkNQTFhHQ6F+IbPglBhvM3gFleANlUTdA990wiY4DXoctQecujjCGaxIvKLVXpZX8LSxqsXw9vmFeItEoLWcb68L0DIi5DsK4DL+SeljBC/ZXFqiRTzlmTKgMIOeRcpUH4QR9VHOAn2Q+ySg6SjZCdsD8Y9N+YyV4rt8z13quek5nZJbneJTKeMptKm2VB6Wv8aL6MvSW4shN0sWoeuln2zdiaYzpCFgevWcqacaY3VBWxG/hN5kQWo0t41ZIiuk3FkKxq61Ae/bp98rwnnfKM5o7elwFlMyJHKjbNN33TOlWl+kemM6SSM/ZHlSgZRviHzVXVa/8E9kcVrj+HsCTbnnSqifAd/lNSzz+wZ5996mRQ8ZD941SpWcZMJwxBqp1SDYRXHdbw08EjfZzwRviDXI5Lw4Yjy1RSmUDvWmJFH+6TzuG/0AmIHd6Hvnd9ARVN9ttUfa3CgI/rHNWBvqcXbIJPj9lGQhwT/0b1wEjXxRB4mB5dF5kT48/Pw2dWlXzyUdWH/X9UpdeVPiqTzJ94RvxoDvk7/EZ82yX2SsWPPVdVsqvu8p37ufcNb3jD07Yy6fK6zyrE3JffaeULX1gbKnHY01XkQx/4zqq22V9bm4hZvaqojl+cfZP4cKq2f/AHf7D88ZAVHfxkz6BPtRzoJ92umsfY9PXTGGrbXPP1jH03LtemKsfEMNFn5sVvKliMZ4g9p/f4iKrs5uEfMYTzsldoTe7B10iVOtJHPkvi3MQo+mheQq5VwaNqhz/jPvF5J5GYJEu4jAcZqMmzun9+oyszNq4V23gGz8++iuFsjTCN2A3VUPgRec4scV+Fv0JllDREYDCQjuchdZKStLYNgzmvZqRpRGAtZTIglht0lyL1EfBDgGGPlFWBIE6se9pomtAAJRDlQfljUv+OZkCHGMihiHATFIEsB9XmdAAZ4I+gGmhgp3CKAQFnsicTxvBMlml4borJnGLwT/mUTylgkSCasQM4hZTLaYegUZqCdMvCtCGoE/hx9L2vAT0bfeEXzImpszmefngOjr++eAbM7zxLCKxxPJPJPJoTc0CeOCXKX73v40VlrwBZc4/Mo7XqxjEKlqLZBT6m/BhGQFVKQoE90SmhAJMUb0p9Q3iI44UvHYwp58vz2RvrmmuuOc0YUPacNOQ8Y1Pz90inE16xTJaBBubS1Yy3cQT+WNuepXcC8ic/+cllTsmvObCsDK/SBWxE+A6wyYgCLc0b48YB65LlRoBh57uvEtlFyP12gdf3mcyf8uSLL764yBR7mT3yLAMjP+aI3VEmzTYDbxBZ5oDSS5aQBcij8yUKgEr5F79Tp06VEmogE/6yhFOCCN95tUSWbWHvOWMcRHqNDQIaSSRok460VJGNASCzMfq8CLmOnUKcM847oDLO4kjXUe3jkc/aiR9pNVLan8AS3yWIqMd814kfSBbJkGcRpOw6sRf4mD6TFI5/TDfxN9gtgDbb6LPns7zZMiEJjzPB3uzqMwrgkxjM1hhIUC1pJenIZ5Hcl3SwZIaPLLYD/qPsjxnie4pfLM0BmBweHhabYu6NA1/HNg1iUW2KZf/D0VL6EL+Jj+Re9rqxdxZ716VVZRvAw07xce1VJB4EWLHBxoMN1w/+FPvmz1rYX/zNjtIx/DCgLfIeT7Op/DTJuEk2UNzIPzcmxkYMYmwsn+IHsN+e332y5NW55kqsjXyfZItY0rjxFbKUjk6cRe7hfCBOABBkrsW0fBS/SUIhsaxxyzPrOx8FH3UTS0CwJOX5PQEaJ5Hn8/yAJnwUYNi9LJcE2LgX4I39hJ2kH8YT+Mb3omv4OnwhczCNzA//yPgh4Ci/CY8OZTu0clwipcRNSZclK/nNsh5LNBalVpmWsnFt3OUud2lax/Lol/VRO/ClHF3pXMvAx8/QDmTTMkZZktNOXOmP7/Pcu3CkL8puW4EvSzh8VmJ2cHBQlly0jHp8fsu8pTStDYrLsj6lZvUztwxd2mgd+1IqqWxOSVnrWDePeMQjju/n9x//8R9vWuZqfv7nf77wQNpQyqYv3/qt31o+d8dLvzLHSgeVlVtWoLS2Ps912rU8oP7+TDsyfre85S1LiWCrIMpn5ZJK8D/ykY8cH63ib9pgq5QuhxdaBVfKCV/2speVz3jDaxvMlTa93+ahn0pUlUTm2ZTn1oTPWqNcfiOPxqFuwxJGr/e5z32ad73rXaUE2DIjY6csXVlmrZ+UnT7gAQ8oMt4a/FLmaollfh+PyYdy5qc+9allrshnGywfzdLpZM7ogNapaB7+8Ic3rVG+Xlutg9B8z/d8T2nL8k8lsV1qDXHhX+fQF45uO33Hp37qpzatgzMuDRvoMI//83/+z+aXf/mXS1myMnbfm8Mf+IEfKPPUOtjlO0s4lS3aFL4AAP/0SURBVHLnWiX0yqi9bx2isvyvdTqP7YDDGLId+UxGr7jiirIUm8249NJLCx8o+SarSsuf8YxnFH5Q5t46Z+Ua15J7Zd/OU2bOdlkiYMlz63BNLeOuyZI0/dImm/fSl760lPLjrfRzPK5bGtY6tOU9O05HjDQM/c3f/E3zzGc+s4ytZZGxdft08EHof4flU7tOdFkblDWve93ris6JL0UHWlrDb37BC15w2rLRM+W42QpLwzZB5s5yLf6CJXl8gHmoDfybl7zkJWVplnn+1V/91fK9ZWx8HPbsTne6UxkDcRQ9ZxsD4yBuYtfe/va3l2uQLTP4mM5nj/ghxu3UqVNl6VS+z7gOeehbbLHjsz/7s4sPzFayhbbvCPGXo7tzkFM2PT4z22krEO/5Ob/yK79ydPX16d/+7d/KsibjyB6zlWJOz02PiVv4esbYOdr8zu/8zrK0G2bgs/4YY+/FApabGyu2f15629veVuTTM4gd+Cnm4P3vf3+ZZ/F85No5xuZf/uVfjq5uik0j6+y/rRCc56DLLrjgguaLvuiLyvGzP/uzR1dMJ/e1ZFQfbnrTm5bns7zMs1m6Fv8I74pf8JJ782ssj//v//2/Hy8R1lcxyzzEfzL/tl6wVYhlbHmWFY/rf3n22WeXya6/+9qv/drm13/914+6Mz+ZeB3HQN2AcB1k7xyMGCcyh2ciDKh2WHf1wOz3v//9y3tCg7kpKIoq53C0CYD1rwCB+jfn+k2Q98IXvrA4zPZW8RvmrYXBgbEoF8JSKzRj1j23Pn7oh37oeK8IyppAdPvpELyNwfnHD2P24Q9/uKy3zXifc845JVh6wxve0PzX//pfm+c973nFWFGyuY4c2m+HTAFs40juChDEGFDMWUd/61vf+jTlKmjzGb8xvAyK8+s28KBXjolADaAQxWq83ve+9x0rUYegDjBGRhi9gGf5fTwmH8BlPMVI4adp9O53v7uAAsYZOGxfsLotch8gmq7vGjdOnf1iwrPuRz/VbUw62A/gPt2FB970pjcdtToscW7I20kHgg4PD4sTWQeidPbd7373sifXv/7rvx4nS+z19ZSnPOX4PHuaBchlVzlEeCI6n9266qqrCq/4zC6YM3IcveBc18SusWW+Y6MEZeaaLuQksW+uqe2gz/rOptAR8xCnzHUONg34lLbG4+NHDQSR55/7uZ87GsGRVqUPfehDxWcytgBYgUE99vtwsNn2lqOT9wEIeuc731n6C2DOM9A3fIgAC9lj8Ew7aiBI3PTBOfZr2STxGSQO8NpnfMZnFJ09DwG07HPoGdkeYId9VCXC+Z3xucUl9l55z3veU+Ik3/Ex+OCKCmrSRhIc9pdVWMC2OTKeQx7pI582wI33ki76q3/ADmNUk/1w2PGAL+b46quvPrZ1fLOAV8aGTppG/G339Zz2BpQQ1DffacN7PoJEi1fjKbaxJ5Pf+ZdJCgHYHGRREmpeEr9mnyDxAcCFr8DHAOb4PofPfId6/sQH+gu0AcTkXKBNxlbBy6REaB8lPv+SL/mSEpPZPwlvBZBKjEam/viP/7j4y/wX+zYBcYJDLAKIAbMBVq5T2MFX8n6A4/pfYo6//du/PW1TJUwlKDXJ0NZ5CUIZh1K7/+2//bejX4YlAJAJFjBmIhycehtMcUwhdlDFfXD+VP7YZDtB8aQjGc4cAAEVOSotMKKARjDOWQ+z+o5ira9zRPE4KF0OPyHOeNW/OwQH0OUwZt9BedhQ0BxEcYzHdcpKVhxqXldxycwDhMyZICsK1MFxZKzxN76GDlNsftsEENSdfwdlCMgBKDCqlDw5y+8cLNmBEKMD4MEXrlVd4jmdC+VX6ZEAUpt0DQAiyhrf2ng2m1U6AJgyPsaKEacD9tHB3vTBqKiwMKYyO3T1LALkON9cc4xqB9qcxtlm9DiYDJXsCeK00MNxnGRibJhKx/iesxIwIbxW8xynHeBt7idtjr8q6Qf5OmlAUD2OwDd2MNWEdJHEj0qfOEIyTarw6CabIXJ6gbycFoBKnK8aAHIAbt785jeXTCLZzvfGlENPf7kPXyC/1QfdwZlyX7xEF3B63Zf96iZ4yLlnkeHFzza37CPOWBIa+I8TpXKxbms8rjsAQZkftsh8jTQMqUwxvsaWX8Re1WO/DwfwlQ6mU+jIXSUV1UA3diYxQeIB8s/XUm3hWSSmus95Jhz4z/PTiRIDs0CBTRM7IjkTvQ+AmUX8DGBlEqhsiqCbXfGdZwWU+GMCfoRYFwE5nM+X7otx/+AP/qDEsmyeymGvGcd1HezlK1/5ygI2+AzUkUi1qqUmwIvEG/vnTxFUECXp4vlt3ly3Cej3u2r8WWQ8Ja6NmxiEv2+Fibb43Px5FVPs9J/+6Z8eg4l8Cb4iORN3qsAFFPEjAFHzVvKGsprEuBsPySi4hFexAl/TK59UX2ryBxR8UknjGjyBGaQyzHMsQuJjySjjYl7EMfjLSgZVtHxlSWkkWaVv7iPuAVIaGz6OduYlOu3CCy8s7ZgLsX6epe/oi9n6DgvXrmiP06idqLI/jz0k2oEra+9aZjjeqMn6N+vjrMGbRa2iKddYj6mdrC8cgqzpszbTZl+tcS0bWNp/RV9R68yXDaSsobRfUPYZsP9IO0DlnF0l/WsFtfwFYdboey5rDkMtA5b1jC0DljXObUBVNp6yH5L1ifbwsB7RBpnm03hoy7pE602tibahaytYZZ1jy2elXWu/W2f/LBvj2cvFPfXH7+avNRjltVUCZa2qfRtQGxyUvrQKt6xp1Adj/dCHPrSsz7Ux6EjXza25tEHhf/yP/7H81SReJh/G3Hw5rOP1vblrg+rCD2TS2mBj3QY25bO59Jt5Mt/rJH3xl/RtEFlk26v1t3iALHqv762CK+t62wCu9FPf7Dli3w88ZX+PVvGWZ/Z35QhP+d3+V9Z2t0a3rIFF9g6xt8zHjvYcsnFd1ubSQ9bc2gvMfVqlXPjc+I00mWyQaKytubYnkE2DZ5H13fZOsFbcRo3WKmcjeLrIxoPWhJsbPIEPzGFrIIv+oBPwvn2fzJH1/+TBgZfoHvwdHY7Mr32KyIL70luXXHLJ8Rr0Ickac/vl0W30ZZ4tpJ/7SsbLfnJkyH5A1qiTTevszT/78flHG2oaZ3Jq/jyzPX7MoT+TsGcgPYXod/6CV3akdcKKLOIF1xhPc2re7c9BxvEQGbVWn/zXRH/Z5wD/xH60QUBpx2dz0gZvxf/AO3QNm+7Ax/ZeozvwIBvkPGQ/o9aBLt+7v72KWke17AEyFNW8sc98cumll5Z9/fh7+IGPcNvOPm4jLUf4gl2yJ0kbRBz71vlt18kG7vQ2Hek56GJ78u0S0Rn2a7Gp7tVXX102vGc72gCqxDP8Y34CnRI7xW85E4gd9UcAbSBabOjtbne7ss+JGI2PyR60wfXR2btB7JR9Zul/Pqf9ftiESWRe/UENfxRlc2K2Bb/SbwdtXCUOFZewX+yZPfD4022AXfYE6hI5ZWfwPv/7oosuKmPJv2E7xZlDHvZivP/971/42ableJiOEH+L7fRDf/G6fTPt0yMe853f6W99FhPai8d17K9xZCPZQX8bL2ZD4sku8dnIiz19jKdx5KdpS/zy6Z/+6WVfSbyUeIDvxMfgG4rN2Vx+g/vw4cmbfQX9KZLz+u6L/GZeHJ7l9a9/fbknfhA/OIyJOEGMKWYVc7gPHiHTnl87/Dh7m/nu3HPPLb6D87zyGfgu+sjWzUuej52kQ+jCxBviY/NG1xh7RGfiSziI8bSPpr7xZ8yBPY7mIbJJFsyfceCfkWVyy/cWT2oTb5sP95mHrgcEYTQCY9NhzpOB4VB5SDf20Db3xCCcBA4fQZpmxAI0CFg5cRTOsuS++sJZBOzY9NSG1t5jcIQZbSBlYyWD5HubH+8LGUt9Jnh2wMc4ntckYy7jzpEWEBMC80Oh2zyKoAC9MAq6/e1vX4QFk3M6/GMLI2hzzssuu6woRAGCuTFHhIaS48wTYsJmzBEmpKAInTl4wQteUITU9RzFGBcCiQkJGAGgLM3Ja17zmtLOSB8nyul7vud7yjgKtMiS+RI8UbIMHkfrvPPOK8pecIXI1I1vfOMi6HhFwGNeuxuhDU36Yd7xkr4yPvqFP/XXM+gvpwtQwFj6zvn+FcjGr/pICTMGFHyeCX9953d+Z9nMke6hzOgf98Hj+Ac/Re8YM8oU/1GmnGsAw9Oe9rTCx2RhpOsTw8tQ4hvguaDYuDMkswhvGn/XmTvzGr1h/gANjCNbgT/pETxAp5lDhtr98Kt2zB1+AEiZL5seMpgxqugWt7hFceodnJyv+7qvK44XPTU0AStsIKq/eJRDRYfSu+wiGdtX4iDQNeSDA0QvCwz866S5qh0yzgbdlKAAOMfBMxY2tje/5o4Dwg4JJjis/iXMZ23hL+dwcry6J1k3vuTV/HFiJ5E5wBvsGT3HHkp4sOvmgc2iG4DTeJGTjj84m2yPa+kJdlOgA/yiM7ThufzpwtAEtMSvZGJfSaDEnzKmxo68mdORVidyQVcCKPCu93wj/Ci42nXyb4/0Ah1An9tcVUC3C2Qs2Q3942s4+K9I0IuvjTlbQ1fwsYw7veZ7/kv8rnkPvo1rPvtoI2M6TfDXd/gt+qqvrUUP/c7hOaYd/EXX+PMWPhX7z0dzLVsuWJcIMp++2xViA/gKfEyBN50PzBC/dAEEcQq9/7KXvaz82yTy3OaFbyMGEvM4AEDmIcRuiCXZNZtP9wXm2ueXio35u/5Iw5iJNY0b2+jwvv7M3tTv5z3EU/yrl7zkJcUvQfxbCQ8+FlBBwsbYSGh4BoCHV/aOb4yMEz3On/FeElUCBd/iSbbdc9H3NtgmG6733n21Td5dA0gxxmyxsdKeP14id/w3/pJEITsPqNIf1/AN/OZ7/TInfElzyiabV7JqXPkS2gjY5VnFop7XuYlHQwoP+BfGRjsOfdF3yR598Aw+80Hwtz4DUfiantU4GB/xlmdJQooP4XBfz+97tp0/Qs9ou/ZV+RuAJt95Hj6QOeTzALJcJ4YxHsgcJKbXrvZdW99TP8inMVfooh3z5VzPwKcT+9NBns1YACd9BuDlXtMIenP6qPaQv6k2oBwyg40IKKeeEwkRJFiTiIKGVGI0gkMpLkMYByhCEB0e0oCF9MnDA5rsIm+H9VM9u7jvK/mnA0rcGFBwmJbCkFmC1HaJosMsHF67yDuH4AKPIMzApJAqIeMFKMLMjISAHzKeXdoBPKo4KEAMigADeACKjqFD5gUzUkoCfnPOiRhpMvmHHA5LhNdcCd78a4E5I0M1xUiaCwArR5LyXheRcYG+4I0yItcIDwr49ZEBpdy6xHjgGwoRATjJMKMUwq9PeMITyl9IU374FrqOKHd/iUkGGBK/Uao+uydjCTiiZGWDBDIcvmlk/FDXsJx0IouMlH8C8xfegN0rr7yyGJV5CdinMgTwy9Ek267HuxdccEHRO+bBv25wfqcR26JyjME3hxINrjc/5oaRBDBwYhlHVWP00DocVg6ksWDAPYfnMlaeEXCCZ/eNMo7sBNsIUEMAE85mH5FzY5GMKYeJA04XqbwjZyrK/F0uGQbscLLwRAKMmpyv8g8/kFtOue/otPRvUQIIqVDgaAGP+Rd8hJqAju7BkcJjbBl+Fwi5dmjyLzaecR5QdVeJnNGnKikArv76X3Z6pGGIo09/sqOCBrIm6OGT7Tr5F1q2V2DF/1Rx72+3d4H4Qf5RiX0Q3NbENyWT9BJfoqtv+NOSl2yj3+bVR4Jh+lFgKZiclCjgy/lNkCuG8nlZir70vJ5lEaJz83z8LX0RXOrb4eFh8fFn2ettkGrOZz7zmSXBDZTmP/JfzGf8uFQCJeYDVAqQVWeIT/iJk3wGK0okRfAJ0AM/dIlPrkrWGCHJEwBL5jb9GIrMD98DWLIKSKx/eBsQyEbGb59Ent2BRzzXvLKwLPErAoYjz+q5gzVsivALGZbMMfbmG55g3MgN/0Zs7D0/VIwSsK2PgMR818h9Tdo3D9EfeMl9cj/j735shXtoo0/e3YNfh4wZv1m/6TG2m14CiM+iuYAggZ2ATOcITEAHDOaGMmCCQDdWeufmXTKpHtqkL0IGSykZJBEiCIXj+BmQWjgYJY66PjBMJtVk1WjdUFQ7rss6scuQCTcXxtF9jT9GgH52hRu6KViHqAKBIKzIPPlsnrrE8WNEOYHm1Xir6kh1EUXqOs4Akr0XCKhG6jMekEp/Zeg374EVAoZN0SbnZggyv+aRgqFwyBvDBeGFBtfILmXB6RGMkQeBMmTbnK+DOKznn39+yapTUHgQKGlZiSABIIU39buPINjPeMYzCj9ohw6hHLvzY2mJEl16gsNZL1cCgFpGByhQZUInATC1KdjTLiXtPkHgJ5FAVOaHkfUM+0BD8TO+YhyuuOKK4hio0nr0ox999Ot8JPCWIDCHwGDJAJlhuoN+USkCWJa5m0UMHUBKG/pG5zzucY8rekYlJ/sClMBv5AHAR8+vg2TYOJlsDgfSmAMTZLUYb/0EMu4DhV+e+MQnloM8qAYChgDnZU77EjjAFONL/wM2PLe5ROyspaEApYAd5oNcskWTgCBkDAWO5pV9obMAesBrdmkesrxY+3QQp8kzSljQCfoLwKtJnzj4nHdgNRAKTwIw6SDjw1fQTpf8RudmHHN0ye9ssXM5fsB7bZOvfSL6GxAPzJXA4V8ZNwkKSb+RhiE2ijwJWvnFZAk/499dJzwtWUiH8FeAnv62exdIxh+vsk19cso3iZx3f48MOxYh7bhW265Nu3RBfQ/n+I7flGtyTj73UX7vO4ev6Hvk/nRqKN93SUAZSh/YX4EoPc6XX3QMNkGe1V+9kxkBMTskkQ3QZ5/Eh+IUCWh2gX3j49H14lFjw7eYRCrb+YyqdoBGk0i1DJslrmI3AkQZR4dYxxjqG9+Kby4GJd/kfhpwsCzpg744AD4+s+H6Yizwhs/hH6/ONabiaPFGAB/6aEgAxjwB16wkETsaDwA4/eH9rMpZfcWP6XOeoaZarvrINeY+Y2QsajnYBPFDAJhiOfwhZoJPqOaSkMPT85JiAaCZ5/A8ns3zawOfhfAgXuXr8MenkVHtH70OAQE4hTohQJMFhD6FGAUOkEknTFA1YIRXgjgPAOQhPIyAD5NAuATAnHIBB4exyzgQXwEgZsdgBptCCzCCCSYxyCqkCsYzzYO2bYNk540ZB51zTlgwnyAZYxhT4+sZnAsJRc6VrTJuQD9GXjYVAR8YDNdy3CllJZDGWsUH5xdzUrqCQ7+r7uBQPutZzypgEN7BxJQUEINTL9ifhXh3FQDlkCVzhAFRuJ5HcGO5IGBrXyh8SmECNI0nQ4IYD2Mfhe69pXgUimyi5xaUc+Q58eZTlQ4nbRZlPw9tZByRvuADoKr5dK+UfQJ9gIDWHeMp951F5BnggCfwgc+MLx7UnsoEBt17MiXwUO1jPGpSoQHAAXoJUoyDscND9IBgU78ZoLqqxLNR/im3pJMAF8ZyHZUBQ1Oeg34FXHFEGHyGPg5oZMQrmRQUe/XZ83vFS8m2yKDR0QLpac5PHxlHpfaAE/xhzBkbci4bS/7sO2NO5yG6Q8m2qlOl1gyYoB3woo9AIEGIqrKnPvWpx1mQoQlgSZZUvQCgZKo4Sw6yphSYjO0Lcb7YAPLEPgLq6F5VQeS3b348K71Oz5MRzot5pic4HKpE/c6m4AMBrNJtel2ihnM+KZgAyqg4oW/IvKwukoDQvjbxLH6uCe+6t6oeYItz6ELZbCCwAIBO6CP+iP7JKptXdpHOMrfuo6+17gvpi3tErryv+xWZc602yCO5wpueS+XRPpExARReddVVxa4iNhoY69lGGobwkcCV7RVY8lnxURJuu0ySL5YS0ZO7BgSx68aV30d3sf9JGLN5bF/ktY/Ic1fvzEuuoy+8ap9dFvzVbbp3DrqMr0rm6L2++/qOrqaj6RftuzbkvXO88mPEWqivrVB9vfO0iVxLr4sD6nN2ifgVKnIFzmSFD6nf/A9jaDwtE2KbxKnem4d5SFviT7YusVAf0e8AIwnILpFrNpA8sy1skjb5YfjQe/aSH4pHHNoDELm2j8yF8+q51r/wA/7h6/rsN/0HDPjNmOAd18d2+S3z6xx9IR+5P77Ux8iKvuk7co9Z/UXGwH3NBx+Kry1pJC7RluQr++I9v097+pLnc+in+3mGfDeNXJ82UNpCGRtHxkJM61lQ3bbrcq1+5Vlzfd1HR5d8R2aNgft6xZ/4NFU/Xvm0YhU+LlCM72LcjX+3XWPhOm3h58xx+or4Q8aUb0M++KmusTKKv+y5p5E7TtYaR6RjbihDKgixV4cOAQ0IZ708C3loJXMmn7GQUfUdpsUcOqU9rxiOgDi0oz2DwtBgEkyTh0X6Ilg0uJxc7RE67XAw100ZC86S4FgWWx84SnGW0l+TFUFEGBXzmexJFCYgoBHGLmkfk2E4bWuXwLg/ZnEYd4i4ckoVQ+ZLEC4LKwC0Rp2hNHbmh/LCnMkCu4dAL5UonoXzjtEwnaywzD1gTvYQSGDuPJv5EbhhSIinZ8E7lhX4jWBRZqqDBKCyxFE29fN673A/7epTvvPcjAFeMRZIX6CgQAGVJZz+fSMZLc63gE3g5tk8dw5jJxCyLAIoEtBTIA6I5QwBCw4ODgpQQpEZq3pcke/Mi+CWIaAYM47uY84txVLx5Z6MmYCLMrefjD5SSPMS0M6zPfe5zy0gKn70fOYP/wnWOE5kXtZfxY8lCUCBLgGngET41/IdfKh/lvQYC7oGQEUHhW88G3li8F1H+bofQNM9BffO22ViQABw+mw9e4LZGMDIhsNz06fGI/KCjAEZDpgBdDRugNtFiYEBItELiEPCmAHn7THDCZiX8Bh9Qfdw4rXleT0jnUm30LOyvXgizzM0GUeAAVtCJjybZ0J0GH7Ft/tCwAgOAtk1jsYZD9Ev7ESXPL9npr9l2I05eWJrIh90NXuAt/ATh8bB5hgbTvgkAviwSWQOsVscRYc5dY++uQ0P0yPk13vPgsf9Rpb10XsUe+gzfZj9xehM5f0AbX02Jn022XXa0Kb7+Gy84phG3sgePaoN/TImnp/eVF2zT2QML7/88gLEGxsVvIChgHUjDUf4h59S60m+1q4TfaKykD7mC+Bz1Ya7RvQL/Q0Aoq/oQHJKZqNnhqToBPpA+/xcutN39b1yHn3DB3LQU3390RaZZAPpW5+75DttijOctyilf306d5dIHzN2/H7xBhCVTjdGQB9yJAksAF6E0vYilHGvr8vcTyJzztfGh85z0LNi39iYSZQ+Ovh8AQLYJHw27dpVSF9jY/nQxlt/41fWpD8oIJB5MDe7RvpJJyS+7hs7zyqmMD+z5iaUOfLMxsAcGYfgArPIOEdHObTn0I542ess0mfV82ItGIqkOz8EXjKNPN1cGjEdQwJO+zq4GYEEHlC6zsEgOa9LBoXDF6XmlWAIXr1OIpNCaDhhgoNUHck4c9g3vbbacwqgVF0ILD2zkjzBC/IZGXxOYZxok6zKw4Qjz1WTc3xnbJxjTPsUi/MoAIbYKyeUcmB8AhJgCEAcsAwQZOnHk570pMLYQBzVPjW5TuBMQDgkntFcAQo8p7HnRBtrTC5g8zwcGQp5FhkbStorZWJMAAmepQa8oiB9jz9873zjEUXrMMYCNM/pnIyvyjVAAsBLCfO+Ecfb3koEWNbBs3aDFHNhrgVFKM8foohk+xnHyJVzMsZeja1rZFj6lhYibZgzlTuMr7kDfCrRTVvzEvABCOTa9BWII3ujbRUHNQF3VGYAW7uER2UmBew1JUijuB2ziKzJygJV8GN3nHeNAGDAUyAnvet502d8Qj5mUfjAs7vWEiyyDARelFQl0SXmjrHDQ/SRNmWKow8XofAIPemZ0l/8DnwXlJqrdRJ9yoiycZaBWerm2VSjyOCoetkXkgwwlqmOpB8BIQBz49pH9DFbQd8LqPBJ91yfzTm7E2ePnbBcFV9OIkARHae6l4wCT+htRC+wLdrUdpef/Y5v4xDpA2fT+XhNP3znYHt9h4c8syrYOGTmUiWRqkt6KYBfHL7cR5DG34h9Yq/cK+d41ZYgUxLCuNo7hX8iYKa/9okEkiq2VADRsWyQag9jsAwZI+NjXI3nNL5YlfCK+XDsCwFE+dD4yvhk+f4uk4pMfE4/8j/ZDrpipJFGGmmk7ZOYD0AvrpGwB9TzZaYRqzkXEFQTo8U54ABxpmQOOXicO8EBxyrOXZdqQ+39tOCFEwc8AmhYAqJyAMhh2QAHw2+AgGkg0jrIPimCBYY8FSlxQvQ55HtBCweIU8QhAmpMC1K14Vzj0ucIO5DztJ/7+czRNSbQQ/f1u/HSV4GzpTM2ZLW0Jpv2ziLzrB+CAe0AkhCH3fec5FD6Pon87shz6Xv3GVE9ht5nPEK5T/denleAY78IwBdB2DdSZWFds8o7crQKGY+aXxxdIkfzkPkGvMroJ6BahARaSspVkJBZMuDe5tUcB/TzHSeTArNkCzjZR6rQLEMCZAEx8DyA2jMLyoyde3h+YG10hPvg5QAogleVT4DdecdiWyQowxfAEpUxdKyxU2HFKRe0G1vzYyxlbQV0xlhgLOAQLJNZgI1KD8AeUD3B9aJkKZfgl16QfVVZCDwGgNdyPC/RMarcVAeZQ8E8sBBoqO2ADusmY2acACiq04z1PgJBqphU1dKJeARwB6SYNjdkRtYvlbmpdIn+oAtiY/BVbAGQREKhT8+EyJ02A67Uepy8Ana0V+uumrpte44c9W/5DrG/kYmQe+mLV0dtX0Kur/vhfdoM+c21+BKAAuQiZ+Qq+yrtC5lTVcMcR/N/eHhYnmNRMibGWqKGfuYfSkixH+sg80cugcV4sDtHu0r7DgRJFLLR9lQbaaSRRhppN4htUSQDK2HP4QLTiGd0fW9rAZKhFXyoCrHpnSDAciCGgiPJiRQgCMSAIAESOAocKEabE8WpdDDmDmXmDI39BgQCljPJVgkwVCjUpK0+p3FdxKlWoWJPC8+J4mSuux8cBo4tx3xa4MohUhWjskLQJ0tpnAXJwDqOk3kxP54lJbTmJ6V/HCzBWO7j3trgMHrOgE7mCuBkbgTdQCav2st4GB/9EDhAJ13n1Xc14RN9cb77AxB81+fcOSfjrs8qS1RmARwE96qV9o302744lm/IWsvS+iclZa/GS8CewMV8OJDPxjpHfY735jlgSD2Wfs/nzJWgSQBubAXA+mCOVeeY52UID6n8w3cCMPcS9GsfPwv+kD6bc9VMgB06oY8EkgIM8oeX9NmrPtMzjoyF5w5gKdC0fw0Aw72BzBQlWTZOu0z2ecEHZEtfVXIZHwGbzREB88bWfBoHMuEZjYHxMcb4p9a75tXrskTGBXzuY4zxKPAucrkM0Ueq3egizwewEixtg1QE2cvG8+0jEAQ4pEeAdfSKJAYdOS+RI8+OZ0J4CD/RHcsCiCeRLFe1Jl/yxLJqQf4+Ef0JCAI4e28fKdWpy5Clt6qH/VMcfuMj+ht6SSi+yZBEB1l2bi8sm5xPshm7Rs9//vOLw248yNG+AUFsxy7tETTSSPtK/DY6ki5YxXcaaSQkWcz/sGWI6qBZcdtKQBCGTfCIZE4ZBUAJwIGxkKXmgKroEcBkA1yBiGDGK8CH88T5tzmo94wMB0JAKLAALgmSd4EEkYJLSyBkW2VBDbggU1AkkBH4erZ6fEKzBN01rnWEKArOWfZrqIEaAV/IdwI+5fAABHs9hLSbewuyBNz6GiBIO77nWGmf828OvXJUXAu4ARII3gEEntl8CajNo2BU1ZG5pNjy/J5Fv2ogiNLTXj1GxhVo4V6eJUDQtDHTN3ylFF9blgzZA2OfNnUNWYZig1aZWBuykwP/igWEMd6eNUFZPW6h7jgZd+NojsMnNV91SZsBgswxvjNHAez8Pm0u9oHsPWSZET639I0cq5gzTrtKxjzzbV5szOxvTskUPu/bS2nddBJ4YRoBQIyxvbb2FQiy/5olbgJy2SG6ZKT1kMCe/0N37isQpKrJM/C5/LHDsv/OxxG1DyHgWhuWOfPtLB20L2A3AbQK8TlUDFrKZv86dhLxYXYZqLR03VjT4XT6vgFBbCcAzncjjTTS8qR62woG8Z2l//TBSCMtS+wvWy5O4LfaCH4WiS5WPtqAoPd7x4/92I+1MUPT/Nmf/VlzzTXXNNdee23zxje+sXn9619f3r/zne9s2oCzfO67Pse0e2zyeMUrXtG8+MUvblqhLZ/vcIc7NB/60IfKM/7zP/9z84EPfKB573vf27z//e9v3ve+9w1yvOc972n+5m/+poxTTf/v//2/ci/neHVeG+Ae/ToM/fu//3vTOlVNGygffbN79Fd/9VfNp33ap5X5+Jmf+Znm4osvPm3O9uVoBbjIw3nnnVc+3/zmNy/8NNJwZIxvfOMbl/G91a1u1bTBSfOJn/iJp83DLh9toNO0gU/Rh5/yKZ9SdOlIw9O//Mu/FHt1gxvcoIx7a1CbO9/5ztebj10+Lr/88uarv/qryzM85jGPOXqykdZBP/3TP93c5CY3ab7gC76gjHXffOzyccMb3rB5/vOfX/TLOeecs7Re4QN9wzd8Q3PJJZc0f/EXf3H83ed8zuc0j3jEI5p3v/vdxY/hH73rXe9q/uAP/qD5x3/8x3Ie+qd/+qdiA9/61rcWvyY+D/+Dv/OOd7yjectb3tK0wVPxS/7u7/6uOffcc5uf+qmfKte6l+v4QXyXv/7rvy7n/8mf/MnxfXKdNvShvj/yO7v75je/ufRXu0hf9EHf9SPfL0N831vc4hbNLW95y+bLv/zLe+dk146HP/zhzdlnn13e3/a2t21+7ud+7uhpRhpppGXpd37nd5pP/dRPbT7zMz+z+b3f+72djrVG2n36oR/6oWLPL7zwwuaFL3zh9fR495hcGrAgtfc+end9kvWQbfIvFCpnZIRkWZXyem/pl+ofn6fRtHtsklRUqMqQcQqpjEGyO1Bd1TGWM6gWGuKwv0NKiGuyPMu9nOPVecmIDUWy/vUSol0klVGplEn10r4SPg+vq1JRZTbScEQXrbIcapcIn++KXhxppDOZVFKq1t1XeWQ/VXB7rW3QoqSi15JCS8Wzx5uxueKKK0rlokpMlWkylapfLRlTxZvluyqJ+IetE1sqfFIpo6LcHnp+sw2BCjd/bMEHkkFXPes+lv7aRgCpTLc80h5w7pM/yWBTLYPzZwGWfqr8q8l+l/qX61QzGQ+Vxyq9VHypgPdHKaoFlyGV0frNxsd32Tcabc9II61O9IAqSasobMBu24ORRlqW8NG/Hq3mgEnMorVH9gIVBl7HLPGx9Kh7+N7v3u8DZW8TRhBAAvipQRLPvK6jS33nOM40ivOKOIPm5aTQvjqJu0yREWBuDejuI43O+Ppo38c2/fc66pH1Uj3G+2iD9Z/z6HWVxI9klOSevQLtmfTud7+7tAe4kQi0RNn+ffb0A6ZIBvpHRHtKAlb8Jmlo/xzL7IA6+vWa17ym7A8JTLIkSfAEzNGefSV99mcEgCR98Bz2fwP62NDYMnn/hGczetfYcN8SJ0CQpB1ABtnv0vJhG8W7j+0JLPvzt+l8VXsQWuoGJALmrEL4ReJu6OTdJsj4OkbafQKi4mFx1ix63/veV+TkhS98YdmqAPD5Mz/zM8dbC4w0H+XfJOmMaXJiXC3fznl0iz9L6f6T7kgjzUP4yX6sMAqJqRSpTKO1A0En0VBQqjJDgCvOB2dgXY6fybQp7Nvf/vaSZTsJhCeAgwLwofijBsAAdScpuN/HoGKXCW/E6QcaOvaJ8MYY1G+OIov0ioB0n0gw78Dz+j/S+ohMOmpbtE9U9xufr6JjVMwAg37xF3+xVAIBZOwdqRpTxa5g096C9vUBEPEH/ImFyiB+laof/26nKsg/jwmOgDv2vAIM+TMF1UaAI/sIahdQ9Au/8Avl32X9ScZf/dVflfv7F0798ccm9kIE5PDh+FOAKW36Y4I8O+DKvmv3vve9zzo4OChgkHsAtjjY+m/vBZtw5p8qlyHjS7cAgeZx1kcaaRkCSNjv6yd+4ifmql6zNyUw9ed//ueLTPoHT3JpM3wyNdJs4l8eHh6edeWVV5bjGc94RgHVVELaC8heafZxAVDbo9LcxLfwasztY0mnjXZ7pEWIrVKVy76wcfOAv7u71meHyTIkCpFS5WQDg9ZRgRKnxb93UCAyZRyYfSfjxqmSjRsKsOHEZdkcFH5fladnwE+hOIsjDUfGN9lum5er6NunwE1fl83WjzQ/GWcZleiVfQSCoju8WpIz0voIvzjo7Cxz2jeKHuRMLmtD8dod7nCHEuDc6U53Kn8e8eIXv7gEPTZbB7zTu1/6pV9a/tTCX8vf5S53KUEnsEgpOzmT/OIrGM+3ve1t5c8v/Luj6h//SsbBpcuNtX7zkWy6amNMf66gssc5ltS7XqZUWyqP+HC3vvWtz3rgAx9YQB3nRKcKnMk8oMdyexVD5557blk2x2fR5/vc5z5nnXfeeaUvy/p++mysjEdt888E4veZA/MIeNtWkjPLGGs9GToJvheef+1rX1uqelKZN4vI3Tve8Y6yfJ4ckyXLL/1ZDxmNz65t49f14Y0nW9MFnQC8vh/K599lMi7iNn/h/ZznPKeA4QBl/5poqxRgtipI4BDAyD972nzdcfbZZxdg2x8kPetZzypVkPuyWuYkELnfZ2IPI3tiYUUrs2iMJpYgyjQKlaGg2IY2GBwYaLA18v6ljDLwd/Acqn11MkNKIJV9+0vjoQAbTlUqOzgY23IsViW8RBEl+Nx3R2QXCfCTkn6v9rLYJ6J7BFJo5I/1ERm0NCVjbdz3DYDjrMde+OfA0aFcL+EPThgHbB+JPvEMCZCXIdex67e//e3L8iv/MiUY+p3f+Z2yLMtSLXKVvQvYu5vf/OYluSb4FLA6X0XQj/7oj5aqGzobLz/taU8r1UIqiSydsKSL3cfX7qnvceSBSe4BIHr0ox9drlWJdLOb3aycY19K19aBaYBe1UaC3+hX1UtIIs412h1K96oeSIXqmUIAQUEwIM6/jtmjadM+mzE/depU2Y+FzPJL6UiED/iR+wb8d8lyRv+mSz4ArvPYL7Jhaebll19+1pOe9KSyTFIVC3voHzMBpSrjyPUrXvGKsodXZIEMRs6tZAgZa/6+74F/J5mMhT3G6jgN0AvcwWfmgu6xLNZ+QCqDVAgZY0vwgHbkgs4Bolte+8pXvvKopdWIjM2ja5yjr3RjQIVlyXgMpSv7CL/iu1X7qR3yL4EQG4L03ed1PMM6xoaMB59gx8nrLBqBoCXIICdQR+tgkLe+9a0FLJHdomwpdNk1To3NEJehdfQzNK3t7m+UIGXoqAVuVVrn822KlINyjLJngIzjWDY+LKnyCGjI0A0FRm6K6B+BVLL3I62HjC8HLryC9m3MOaMJdDk5CXRGGp7Ynxz7mKzhQFp+xeZ4XwMki5DqG9VA/h6dnwTksSmzoPItb3lLqTbQdi1LKgXoNfzp7+YFQ/wcARKf5853vnPJqkuI2etHplx1kMolwbr+CqoARjLpKnfypwACWZl57cm+A4WAPCquu0GRPmhPoFtX6QRk0qb53XeAYJsEEDAHL3/5y8+67W1vW/jA8kDV75sEg/CgpYPmGuhjKRQ/W0BpU3E8s2lwamjCr6rXjDdZmCdYxuexfSFyrGoOAKpiSEXLIx/5yDJGZBvAg+zZBbh4whOeUDZbJ29ILEMnAHB9v2wMsy9En0W3qCYEetJd+AvoKclvPzNVQg94wANKRSSg7iu/8ivLRviWkv3Yj/1YWV4LNKXv6LFViLzRoYD2aWRpINAc39jM3xJZVUzkZFEiY/SxAgY6eRIBKwCHgPpFyThJHNhnaRoBRexLJ6HQJc9mPtieb/iGbyhxNz5H9BU+tzx5SBL7AlONzTr9shqrmEQjELQEYe7agRgSzECcGyWYGFYpIQWhXJCxPOecc46Zxj9mRMHKvAX5I3AMnGwapew9IaDcOT9QZ4KtNBFyjXwPkVYOrU1INNIX6/AJGmVEkVEUlMrTn/70IoQUlbY5v0q77QegT1BsffUbQbPO2HpZa41VPAnIg1wOSTFk+0b6LJMsQ5VxifEdaT3EqZ8nQ7JLhE/WITcjnU54Y98Jr9CHiD2h50daH4Vn9tH+4BP/vAUI4tOw/cuQKkuAj31G2DNjIfnDP6C3JDYAKfk3TO9VGtjLx1IsQZR+AH9s1PzGN76xLOcSUAAO7Omj2ohvkUDd6z3ucY+z7n//+x/vDQTUcg4/4+KLLz7r/PPPL0vH/sf/+B+lH/pF99dybgwkYfhSnHTn8J3YZP22/5Bgegifb9/1izFY1HbynVXhmAcVX494xCOKz4le8pKXnBbMmYP6H1NdG8Kb8YNrXkL1uOI//IRyXhI/eMBG5XhMFYB9WfjU5lu1mWSsKqGQ+/Vl140B/zb32RUyP5Z1HRwcnHXBBReU555nviQ+PCueBxoYB4CssbvVrW5VAnbvARjm0D8TkU0xC1kFfACeVLQAPbQBFL7kkktKXBD9cJIJ3wV0w1/2IqPfgNh0mGWxKhP927PxANIZdwf9QwfjTeC2paj4Uowndgt/z6s/nGe8xYNiuZqn+8gm+fZl+/M///PSD/EHkNY+U9OWGfX1Bw8CVPBHn+yEyJv93cjhIuR5gLZ0+qyErjFwj25ine0wrg78DQwSFwMzxbb4l30a2ncii2JpMmL+hyI2LD4f+zWPLzICQUsQhR+lb8ApwiEJ48maQYcp1dBd73rXYjT9awZFA1WXLeOwEHIgDWeLMQXcUL6Qemi0NaiIwEE+CToQh3JR7kyBW9OqLcdLX/rSYgw4Vc5RvkiI3vSmN5X7+kcBbfge0o0Yd9+fag09o1qjqMpFnQsJh4BCfo3bOtbGz8P4u0hRpFFUnsMYzYPoIooQwFY7TKuQ+XdMyn66j/vNmzUbwnkegijgui/7xi/4ZFEHfB1k3ukhcg989hpe0EfOOqcD/3jlGNFPXR51rupAbe3Cc9Wkb5HLfSTBTpwC49+XDdsk4Ql7reAVwX2dZcQDAgw84j2ewSfho3oePIvv8dKuECce6KCf+2iD9JlD6hmi25exJV/yJV9SgBpOtMoeDrh9SvgegiGBkXsJOCSL/DW7igxZccEPvuC7uI5zztHHJ8AkFQ58Er4OHwPRL3iB3RScCq74Kr7XDwku99YWH4dPYq783qdvVDAJvmzg6jq+lfYFcBIzgIIh9BS53Ec+CfFLjOMixDc1/gAKe0bZZ8mcW4ZEptkP8mOzbn4i31MQxl7zb1zLh1QlD2hUfeYfruK7mif6Q/BpT03nOPCSLRYAGnxivE038q/xPHBDW8APfKVyAP8KfLXH7+Vra0u7CfLxpUoi/jI+E9jtCuEvsiCOINOzAuWQwJ8t5t+/7GUvK8/tAF4YL0vpVYmoCvIqUS2AN7fGg3yLUyShJa61BVTQDwCRSiKVLsvoln0hfnOezzJTx6LE97fBvQIAvCqGE0PhT23PqzvwMV0mSe+aWfGE2Ax/26j/UY96VFmhQF7JWJb18SOAU/qUfWu1TVboZ+eZd/oB37HrGQ/60281AYrYCH1FztWGo8/G07+WJIptybp717pI+/qnL0gbABeAVvfeWcpovJ/61KeWaix/RoD/jRmdxB9hlwBEfJeazLV76Xv8mdgk52aM6DB+svje+JpT42Vs9NN5NVjmfJ/JlfvG/9Ef3/tOe9FFIeflXK/6MotGIGgJMnGZMECGZRpDEkaN41GTvSqsj+cwAW44WYyocj/nc5ig9/r3u7/7u6XEEALvO4zKGFLsGJcRlnHjHDGghBzjURj2ImJsnY+RCYpMHYUgU6caiCKg6D2/jZ8pevfhwCkBB0Rhbo6UTAHHjZC4RnUTZYBBE6SMdDpRbBHiCPUsMsfGeijkmvNDeUa5dQkfmXv3nUaUOv50/kgnhxhizi8nmF4BEOMHxo2hpjcYabqSg8ypZrw49uQ/xJAx+HTHrGzVSItRV3fUAOimSV/YA7zC3uAbQAA74TeOFGeQwwUkwDN4h60TpMWRRGwkPkrl6i4Q+wwomFdf7xrpN4eXzcEn5LIe83mJTyAQtNEsH0XVgACQbMuMy4Rz2gXblncJKPkq/B2+h98F7P75ywa12rEs/tu+7dsKQKDqR1Wx/gqwtCt4xUeqgPg1fCCOtfMkqgAN+sCJVvqfqifOeJcEspaw4EGBkMBAUMT3ypjMm5yZRvvu+wBQgHOLkMy9gEt1Vv38Kh+MMx4QgKlYtzzF/FtKxHaYO4lGvAWcU11uXp2jWl31vGUcfA0gkgDa+ZbfmMdnP/vZ5Rr8xrdBAA6BNSBDAMxmnTp16ph/fC8YVD3PZ/YX7NoCGCFV7nxsS/r1QTU83bRLOoB8OPp4vY/IL/8eOCZAFweQM0uTbLBOLgFAxgZQJ7Bl751DroyfGAHIZ04AR0AkiWHnS2SbtyFkaFepfjZjMi9o0yXVQfSOakdEJ5GL8N8sAoAE6ADQAwZnjTveNWeql8yhAgQxJp8tBRD0MH4ATB0eHh4nmPSL7vab7/mC4mN6AhhJNgC3bHpIYggP8QHZftfwLekDsk1/1/4iAi4B+8Wc9JAkQHwbPgO5JJOqDNkFvKq4AnACyK3lk89Br/vLfntjGSMyzU6QG3qKzhLDknF8nFjGeHgezwuUwvfsp3vqt/tbLmksADr8Hs/En9EumXFvY0Y/8YfyrMYFyGwc6LuAZJ7Dsxt710mi1GRstIk85zy6aIzClyBCHcEmVLJUQxPGy4a2XQK6cIJlrSzPyhpgDChwN/EyYYzSQx7ykCLQGJpSxyScLWsgVQRhYMLLCPp3DOWbnB4IMOYlmJxbzpfrKAZCrW3G4O53v3sRRP1hOBh4Dpt7ukdQW4JDuKwnZlQ5bgR+Hiadh2qGZ8j23claZlxSrWXOhiBGWwaM8uwjyo6iE9xNI84ZB4wR2wUir93y0JEWJ2AxI8fx4ywCcmxuHyebgaSP6CuGWTYXUNldL04ncVY4OCNYuD6q7dY2iL7HL5whgCFnkF6QIdYvIKHyc/aIo4NnOIjsh8+uD3HsgJCcuF0h4IZjKJu2TeJUc6iXXe4i8OM0syHf/M3fXAJCc2VpFfukXYANH8RSdHNMJ/ML4mwL5PEDGwNko1v4Kxx2gQmHXsIJcISvtIfcT4CvUkHlgYqjBz3oQeVcbfFxBDpAIhUL3cBIwCL4AUjIDHO2+S4CBIEwnv26r/u6lWVJkDZEZdG2yDhlL8N5SWacf8anrMlnficgks9hXNgOgZBEFFmX4BL04C1JTwAPsJiPaykg/uFvAowETXiJjTKH7BOw0XU2H8c7SPCpPxdccEHhH3uiAAHNs/P5u3iULy6wY9ME5oJMbdJlgCp6il3jgwvQtgm4d2lRPgWkkVOAmSQx+SGP4gNzDgQgm2SK7ae3jblqIcAbeTQ34gPjI9hVwWVjd0Gw+MB8nmSiX/AV3YIPV6EA0/nTCrYTv6cSZxqxRXjZ+NOfAAJzNY3wC/mr7ZiEiyIAhzklc/Qj344+BKaSAfqZvgTQ0OsqbNhtPAAQUmjg+7oymVzz+8SoQBCglViTfwA8OTg4KN+RrZBxFeOSY3ypPX6kZ1PcoE/sDLvAnkhIugbAy7+oZYKdU5ygWrUmtofucB09Q/4lL9gNvgldpX0gNr9WX8XjwG4+sOcE7PhMX4ihAUCu9Ru5IU+uJV/6pVAie6WxVUAguozeMebmT5vu4xrj7plq8jnjq33yOItGIGhFWofTp01MXzu+NWFAEy17ApTB1N4LcFXwUOQmH0BDGanmcT6wh1KyDhJzO4fTREG7BgP6hwHKWpCPiRg0DhDDgFxno0XGmNPrN31VFULwZG4wqYyOqiTZswR3MnsALtfmXziWyTj2kTFIxoOTWSuNfaZFjDjl4dknjakxoXy6igNxtiDQNTHYsj+UJMJDHKeQ9swtfgwxIACfupxTZg0YRNGHOHSCOcq7S87zLH3OlOdLBgrV8qeteZzrGghah/yeKcSA0gscYU4jo8/gM3T4CejLmcYnnBZGjE7r8ig9wwhrI+A3h4CTUfPMSKvTIvpkaCLT7IwqVo4tOyOYoC8EGwIJQf4tbnGLwj/OjY7BB7Ws4jtl8xIRITaomzncJJ00XUKfLmtH8Zk5EjR/x3d8R9EFEleI/MsM8zvYGFVCdVU1v0QG3HVeszE+vQ2A8Y86wBwBPbCHzrDshC9iDrwK4AVjfBT/zqMttsz5kkQADEkr1/bJhN8BA/onoYUnEcACn/KpViVjQB/ua9JqGX6PXedH1mQO+G+SiXwD8yeZyC4IxiQRBGHGiv9q7swlPxJPCAb5KdpxD36mayU0BYx8TgExsMl18Vn4CvxklWSCXDyLT/GcV/4zP4UcOJcd8yooVCEQX8qrgJaeAj7tmi4wLn18jrp99XxkzRJJ8UUqfdhpsquiE++qjGLzrVCgK9hrsmtFgODbdUADc0deVFQB1cQPgFqg3UkleidyPWncFyGxk9gsehKQJvk+i8R7+Pirvuqriu4yt7NASjqRzQU4AEOAE6pVgOPm13MpPgDy6xM5VWSgwpccsMsAIct0gRhkDY+ZczGhvtR2G58Bu7Svaglog5cCGpFLsqYSJkQu6YAs7eRb6pcYF4DEBig40D98SL7pAudfeumlR61cF/foHz6P7xmiC7QtpnAO3YGHL7744gLMpEgCUEUm7ClEx2SFjHjKfkO+NweSn/we1XB+T0IEfxgzcbNxALQCgQBLxknbACfnZwWGZwXseUZ2ria+tXlGzsOLs2gEggagDPpQRFGaPEF7TQRYUA1txJj+ISNESTN+DJbD+xBGi/D73rkh9yGkHB+/caSdy9FSGuc75wRkIXCMeK3cMB6G9huB0jdOvDI7jiAD7bcg49oiYNoY0mCmjwxyH8Bw0sk8ATgyDjVRSowHQ0zJMM4h/EThqyaStVWdgac5v1/8xV9c5opSopgdh0eloL6XpUhWEKKtHQrfPlR41VxQXN5T8AiQIzOn3FGmIqWNFB2DIjssA8DZCOETTqL7uwewgdLHQ5wzIKZlCNoDUEyjZGpCQ/LgNqiWxU0SI8OwcgpkVBkmGVXzRI8wvnQUfqRz8Gcfj2qHQWUE/YYPzC/+wCezlh6OtPtExtglAQYgiG0RvOEZNkPG0dzTOV7ZHfaCnNIv3td8TvdwgBzajvMkW6eSgA3aNOnHvuuSmoZ4Hr4MwCaJH8RmCOYTaAsyu+QcjnjXOfc9xz7ZcXoEjzjokfCI7+MDuYe2AE/53avvp+lO7bmObgr5znVeVyU8OrTvuEnCG7OCyi6ZE2Pel6wyFioJULZFMNbAQP4GH4ZuCC9pJ0Eewmva1yf8IahEdAW9gpfYH/MZH1j7eAe/hJfi7zpHEGiu+SwqlfhIkmH0mGDO+TL6qoBULXqu2i/fBTJPdC9+izzzy/hrQK6uDPDVgWmOLgn0zZHnp7uBpUnsWEIH+KGvVS+YQ+Ad3U4vC84lnoEJfMHuXisniaIfhtChCG9LuPGv8DN+lFydx9c1H3haTDRPX8gQHnAP1SzmSizqevMM+AMC8vnwlf6QTcAUmcMXqsEkdSQCySI+UC3mXEAIcCd9IdPsOBAlMqeSU4IAyAskET+IQULGN3ZDX7WFj30fHeN7CQDt8C2dT19YZhxKgmmaLfCMfBRAleeRWABiAsv4vja8F+saG/2nq9ybvQEE8Xf4yQAvPo/+mA+y5P6+N7f5swPgFKCJfPB76EX9E1NbfeE+wGwJEe117afnyLN4tnl09AgEDUCTGGhZApxQloL1uiqIMAqEBbsmVwAdR8J7TEXoCD5mDFHoGJQywdSp0HGNDfQYA0yr3FO5mUCcEENcGToGBPOFvMfoKBktDOvesjBAAEGcpR4UP2dKf6L4GQ5M7RmGHLsoX+NQ9/dMIc/v6I6pcQYCmVeACYcGwk/hqvxStmjeLe2xZwPU27wCY6DrAnvXQ6WBRkohofMUuINy51jICEDgGQ8ZgVOnTpWSSkCNOVdK7TxAjnupAgh4437atg8VZFxJeF36Sjk61xp9ShIS7nrkfnjXvd1zVlUAmYlyrJXmvtI8xn0dxFk2b/QIeTNfdA+jTm8AFWVO9Y/uQcbadfWYczDwBp2BP5QWyzZxrDmQ+Gqk5Wlb/FFT5Ix+Ip8JHvAO54xjqDIIUM0e0St4CHX5BbGFMu90hipUS3c4SXQcnqmzhyMtR7EnQ5OgnONbZ4XPRMLf6xjfXSYgDtsbHzTEjgBzBXtkPUAN3UX+BXfe8zXoBsSHFCDRI65P8s/5Ai3tuIb/GnvvPJ8z7s7hD/je4b2Df5vDPNFX9BJdow+CU2CI6wXBAl16TcCpgmnX5tU4JFZAwCx+oOU9XXKu5xYrdMmzA96MFSCCv8WnNBb8ST4aUMySMr6l8TB+KoT4bvwBOl/wGwDvJBJ/Bx8ay6FIwA8sMAfIOOK9eSh8PQ+RD/GcSjrVkIAblbupymGv8YcYgq/O7or98Lz5DlAL7OfP8weBSXx4ca0EAKptOl7DP6pmyK6qm5CY0v0mgV5phx5wL2NEN4hhgVOq0fRP+56NLId8jz/xc5ffnYv8rt+eyzmRDf3ExxLSlipbxgUMdR59Bfj0qt/GXhtIP3zvnsaMPUxCSyUkwNo55tcSQICPqiK/A4/Mv/Ppvj6qxxXNw4NnlhXaE8p6RcqaUxs6PDwsjEHAlKkRTMoWUcYYEujCiNaG1nvfEWACkpJCwbZSNcxISBmzkDWWsvKYFSNFSAgbAYlSATIxwO4rE8KYU4ACQoYGKOQa3zEayDmp5vD9EERYHXnfFYYzmRhlm5jhKQrZWnZ/uyjwwlMUjjXdgB4GAABpzvEfJQYspOCg69qiyGWFzDuFRiFxknx3cHBQjL2/+AUkMVQyQ7LCd7vb3YrREOhT0s6TQVD6CDDSjiyb/a5cH8WJB5VE4icglQCQDFgfzBmhmPEvXqYwKcl5Ce9T6PtK8yj5dRGDBIQDInIAGUJOICNu7lTyCNiNcWQTdfscQECWBSAE4LMkQ3UYR8R3eGCkxYme3iaP1ES36At5xydsDGcS+EdvsE30AHuFX/DNJHIOp1H1GJCaHQQcWm6mPXphpOVo3baTYy6zatPYM512RTY3RQJFgVi3yhOga0kRvxDQQxcgAA67wP/kw/IXA+rQD9FveDZ867Nz2BXke58z1l3+zu/a5s94z97QV+7pPX/FfhxsEj+WLyRg4+fSYfwpoAo7aBla9x7bJM8FdLEkx/OhjFEf//HVgAAJ6GsS3Nr8nb9lqaUkHpCAb+l7iUTJQ8tvLAPikwHGVJDQ06oj6Gz7wqXq66SRuZfYCC8NRfg5mwmbT9UmqXobkoAQ+FqMCVRRwSJ5K8bj70nw43/8riLM0jAyEhnq8r4iAD45n13M0bevn2vwYn2EyLlnnwVk0RH8BrwnVlA1Y68hWw6IK1QCijHqtn3nGvxcA0SIP6EdMZD5zLWeM8uVAWHu57lU55AbhQjOSZ+d5zVAdf0c7h3QGnnvOYyZe/Kl2UrzIPkt4Y34P/VzrEojELSjZE0oYWNYVNXIQAi4rHOkRAkf4aJYleFREIQSM2LEOvDyHnijwgejyrYTboHbBRdcUCo8lMvZZAvDCcIASzZShJjWwp2gLp/9BgxiNDCt9wyOkjntUxDWilIqQCxLAnxPSGoBWJUg8Mr3QkO1exIIsGM8zBEFY/44MQAZwA5ewkfmjVIL75gfh7F1ncogwT/liCcpNsqT4VAaiT/tDQWYkSHyO4OSCjeGxLINvM1xUArKmOExjhQFyFFMybE2EEXMqXC9LDIgSgmlvgCT8DvnBR/j52RMJlFtaPQxTuc+0iRnbhOETwA4HGQVXgy8gJzB9Bve8R7N6qPzOd6CAPzEsNI1AEqZxPDkSIsRR2eWPGyK4khZKsDJElAJAPEQPWG+BV5eaxnt4x12B39xtvGNZaTKx9kaVbP2pBlpcWKXHaFZcrsMsUXkeZTpM4/YfgCAZCA5ZbvtI2IfEhUPfFu+CV+RPFueolKUzZd951+yD4ifwS9BeMpvCUj5uwm8nJcqcfzse+eifO8a2Xa6iP7Rnn4JuPkhgl4JCUG45KYKAPtS8U08i+v4R56Df629XSE6ld8vSZbKXL6XIJnf1yVLYAA6rukjPhggn79nDxeV2KpGrCoABqnqlGyUWLTFBB0NCPKdA1hvidNJptiv8NKqhEclcwGR9KaEKF+d7VuUZvUHUMG2ZsmR+7G3Xi0nZLMtdWLD8ZA4VJv8d6s+Ip8SwyqCVBHx9/EDWZLA7YI65BFv8vH9liWiSEIaD9dLdLukf/gMQAKIpGMkmlSiAZ19Zwy1Id6oCeACnOwmj+gnz+o6949Mm1dAkI2fJcgtXwNyqnL1ffRMzg3V75E2PbcqQ3rLGBpfOs3z0IPapmsA0YA0vpz263sMQSMQtCKZjC5TD0GqdyhXjIBRVOsImgkWAyTrgDkwDIOl2oJisKcLlBg4FLJPjwDb9wJ47UBICQuE0StUH4ikLcYOGKRMzX20nXI+YIJStWyWKPBmOATizrdekjBqB7BgPSmjw3joB4EDMAnagQcU5RBEcaVk2JwMKST7Rt1nlyHnDFHInCoBGAfHeSo2KN+soccLFBQyppQSpQ/Ak60D9LhGZsjv4X3XUIIARCi5qjNKKyi8cxGHCZ/EyOAFvCO7zynDZz5rD28jTp3rGJNkqQCigkdGggECNLmOYZzFUxRujCEQSBC5b/xi3PXZGGRsN014inNOrgXgADyOn7lX4m/e9U8/p42v+XKYR6AhvYfXOJkcH7waXhhpMeL0mINdIPxC7iQMZJM5Tl71z3JPzo33HM5Z8ogf4pixWw4BiD2l3CPVhCMtRvRnwFvju296caTdJnLLVvAr7ekFnOAvyMjzOdkSiSkBkn+akwWXbJIVBzSkDYRP60BYIOg7toT/ELvou/gTdIPvnYtcz5YKBv2mYtmeP3xXQSCQh++jD/rqoGMEtIAS/ZXE8pf2EpwSVp5tl8h48MP0K7qVryewFGd0ZZxvx667pvtbrmXn6W/+vbiC74XYaiCP35LkQ/SxmOTg4KB8L2l7JugWz7jqc7peRbyqHLEVP0ui3TwsQmQKSMPOIjGaVSF86JrICf8L+EkeJPjwNjkJb/PVyRWQBRjCVohLrThQUCAOkMBTQcTu8+34/Q4VfsDSmvAl4Jev77k8ryQ12QKAiWvFkX1ENsUp5BcwK77hC4hj9QvI4pn0A9DiqOdEbIrXbUFA3j2PZLfzxCP6YzxcjzKO+lpXLjrf8+tLfnON34xXKo585zd9MKaSnnSKex8eHpbYWiW8MaFPJFeNmXPoSffXXvozBI1A0IqE+WYFnssQIVPBI/tgqYwSS9VBWVcvyIa+Q1kZTL8xXgyegJkiDinN9BvjZaOr7AHkldFFKoL8vSqkWXuWpDG8jAUDTciRQA26n+U3DLTKJUACRFd2QJ/0F/rvdyRw10eG1O/ubUOwdYzdmUz4kQKpibKhNABClK3lWviBg+N8igVRWBR2lKTfgCScBZv/MeCWe0HaLUtEAjc85zy8ar8hyDrgxvfmV/uUsUycz13nTRv66N4cB6816Y/rOA/6iHz2vXP1kzzkOWaR++sbqhX0PhJAbVsVH+ZT+a0sKIBQ9oX8y77I6JhT41wbXWS+umRezQMdopQXwGzTcmX3HCD8M9LiJOhJQNSdh00T+TT3dIngz1IQ88u2WIaMnxKs1dTHL75zPqeLbfHvNfQbXpGt5kiOtBgZe/adU5zPjiFI8BEH1px5H10+BLED+IHO6ZLfhs6gnqk0xJwBEQAn+EwluyphlQWCW3ZdVTrQQBBIjiUr+an8V8nDJCWBN77n79AHgkyABH+Cb+lc3wM12BP+LHskoIw/q1KdX8F/BezgE4GxQMz9JDVUH0ugSoABh5zLRgE92D1JVt8LrCVjk6DdVZpHv4YWOXdRGrKtXSN+bUC3VQN24ALQFEAhfhNDBRRdhPSJr0jGkOICoA2QoSZAIH+Lr8+nExcCScgT/hZf6hNfzzJvVUDkioyIW1XHiAP4geSITAKwgCeAQ0AHua8JwKT6T5+SlLYEzb2BTa5z/z6KP++5vBpvPoBrbe7u/vQE31L7+lz7k9oWV0te8kvErfwJS5cVPYh1nR8/Kq/AKYdKQWMBPOLD0iHGwVh7Tb/ip+ML7/F//kzFPACvjKs5VhkpQZ/Euio6qx+0RS+5vhvnrUJjFL4imYxFkdlFiJHCjIxhwJeaMDGUvf4Nk6QEFHmfahlE0FQAcaBrYtiARsrqMTDCwK4P83tewXqY0L08fx3cM+SAqG5WVh+BRgyx9ghAlNIQNKRjuY/E6JgXc1YTx5uDb5kNBWxdNzDP/FP6SqJTNeQ1DrP54VhzjDhXEH6OkbYoWvsCJbMjo295kEovS4UEeRQihJ7Cc+AVc+Q6TjuCtKsGwj9+FyB0HXa8wohBzgMSMSra5Ex6Zop63vnXZ8oU4b/w8r6QPkeehzYIi5DxN+41kEa28V/mwznzkPNcJ/uBBxg/QBCwEt/J0p7p8r0MkcG+4HgbFF7AL3GOzbkAzJyT7a7sTyJt4XvtqJhVZSR7JslgnyHO3DZpXr7fJTKeAmQ2wXt2nd5flfAgHS+o58zK9Ar+VQcPRSqcOeQypjXhJ84/m4PHRlqNhuJrVeQqDfgKAB/LH8JrAkUAi6DI7wI6PoDvBUhZziRRKljkG/BV/KZ6HUCkch6AgySwtMff4S/wb/nTngWgox3+LjDK/nSu4yMLZO1VqApZsgP/+k6FQiojJEoFyZa74m2Bc9f/GunMI/5ZfLRVth6gt4BAfGv6mCwACBYl8sHO2hKEfkfkCagj7qvJeWSML0d/4mcrPVRo43eAj8IB8kk2xALO9Z0/bVDl75nFeuIAoKw4lXyzLxJB7gscCmlTclqsAui17JC+lrgmo36vY8yaVKCJOcm2GFM/AVCAHc/mfkAk8q8wQTyTipwQfeA6vglgjE4g16433tqnE4wjgEgloGWuijH01708t8QW4Nkz0zOAIs/t+T0DAkyphJZgN2ZAJ6/sobjM80jw0keeg24R71iqBtCySsghDptFdNw8MfYIBK1IHKZsHLUu0vak9qf9No0mXbdsezVNa2PVtuehIZ5hHwm4wnBwiKHo9gbiGFNYvrfpM/KdAFtwLTsnmyVwsi6f8gsISPl4b3NmCg9qTbFRuBSp8kfnUOjAJLLA0DBYsgJKJSkhypOC9+p3DiD0H6keouwpV/3Xt27gCrixPI0j5tkQ9F0mgoI11/6xat4gUj+HBCA3TeaEAfbcxmre5x6aZPfNHYdAlZn54YwDihlHhhwQKFjHL+YXz+CVAHrIMwQ4ErQJEpQsM4bKzl3rXtsm/RzBqOWJzOEH1WIcJxl0ckzncAzxdUqfOWT0Ct5xjc81n+MXAAM+8re0HCO/c/YEjXhm01TbnH20P/psjrwKroHlk5zvRYju97fSHFvVzTLaEkUCbhnbIYi9saQUqFATHhGcs2/5Y41FiR39qZ/6qdP2rThTSSXCEDyBBEgAFYEW36Am9xDoCKpiq+kH1+DNfBZs41eHpAjZd773AWR8l4SJ83yfZ6jb817yUvDnPIGa+/vdtb4XDDqvJn1wnfNHGgnhwfAYH6n+B9x5CWABWKC7tAUIsHVDV1bmIf0BNliWme0VgDfZGqQm32dPJyAUUMaeUSl4AOb4V2DxgOSy6j3L1dgLfjxgCHClDcQmAz4AUGRW9Q1dXcuRPgGDJQD1R3WfhLXENVuhcmYSadtzpfDAq4TQ4eFh6b+2EDDIShTbY4gpyHhITKMdIK9la64P0AIYY6voKuMIjAEQa0PbnteyLatgADfGgw+r2IIfrJBCvGVlDdKO3wBHqgmNhYofNox91BcEdANgi788i3HTZ4CSyqx5AEE+Ue1rT6IRCFqRTMwygjnS+ojzdyYGbAJwwIw1sqooLNWyVAI6LWOumgeyT3lDvTk5lBCQRfWFbJjgK84VBcbxo8yst7VeX9kzhxhqTRFR7AyAcxgKBgLCbT8iit6hDcEAg8LIUKzeA5eAUYyHQ9DnGeL4hbSvtJsBosgpYdk3BsZzkT/n1Ip9Gm0LOBmKPKdxR9vkc0CNCjIAonkxp8AgmSBGLs43RxoveeXQ4BPfh+I0JaMjyFcmy7DaWFCmiHMw7/yuiwQUo65fnjL3qkE4mZYK0zn4gvNE75Bj44xfvMfnHC6f6/nHP77jIHL8gNl0mawevqMXNk0BCr1uA4gagujG6BS8PoTMcURVBJFzWVLVGhxh8+wPCyy5mUTGchKx8yF2hbPdzZLiHzZR5WmqUNEielOlGT3kGc50IosJcIegWTy2aZ3vfrWOD3gU6vomoU33c6TdJokLB+LjWjrEJweI03mSHw7vgRVsYQBrAAh9A7AAAOAtSylV6QS0XJS0wRdXtEAn0vPsJHDGa02AUsCMpC8wQjIuQIzryD+by8fjr/HZ/e4e2gKW0scqjpDzc1/Ervut9gHJHCBVTOF8fdA+8IafOUnuEJ2kfWOjf9rSP33Qd+2l39r3XfpSE//TNcCZANCuy7jpk2fkdxg3v3te57oGUGwsnOtVv91Tf/g9PiPtGC/X5r1+eV7tuof76qM2xTnad19UP+8sYiPZv1k0AkErkgmb5qwsQhymvuy39ikVjoz7jTSdCChhOtOIwlD6SKEBXgTUsulKEWVjBdM2gFOpwxm3Pp7isdGqvV4of2ALBW0MrVUVhHPeIe4Uj8CNcoJuQ7ZlGQBJSimh4DY8AyrpBySfY86gOE8FgL7ZgwqAYCM6RuPg4OBYQbuO8uwSoAla7rnsT8RAQPD1xT2g5LVhmUZkaJ/lqNY52+Rz/+ymIothUuWjX5wVQBBDFd7AV8rzzTWDpsw2jgXCV763RwQeNs/mUlUQXSjAZ9i38aw1rzDmXadppPmJ05NyaVU/bJ33spLkmw7IngL0Dp4h377zuXbefO87B9m3fBrAZHNKeguwtGni8OFbdpx+22eKjhkCaNYW0EcmVcY3+wSyIZZ0AfWVxau8sWzMe5WDPktqsFkqDrXDsWVHVJX615r8DbnMLP2Bd5zDxsmkKqvHd+wch97cqCrVruXMlhUi/pUqVftwuJ8lSQnkfJcq220C77tAIxg+0kiziQ6Kv0KfAYCe+MQnFv0nUWovVuCQV58dfrMpsyogCVUgER+eP6XSus8vXpaW9aV2Pa6a1L99e96h7suGz1tNz8sdjwWONgBtWge0vP/CL/zC5mUve1nro6xOrbPTvPrVr27aQLp8/uhHP9q0gW/TOiRN6/g0/+t//a+mdWTKbyOdTsbuP//n/1zm5KEPfWjTBpanzdk+HW1A1Nz1rnct79tAu/nrv/7ro6ecj/BIa0Caj3zkI00bcDWtMijff/CDH2zaYKlpHdvyGb3gBS9ofviHf7h517ve1fzlX/5l873f+71lHLt81hq2cs7rXve65h/+4R+Ovj2dWue9edOb3tT88R//8dE3HyfPcM0115Q+oD/8wz8sfTFvi1DrrDdveMMbjsekdczL6yL0d3/3d83DHvawMr5tINq0BrdpndvT5mCXjxvf+MZN6zQ0n/AJn9Ccc845TRv8Hj3Zdoiewmf4LRSeW5be+c53Ntdee23huW0R3qJzb3KTm5RxbwPY5h73uMf15mOXD32+973vXd5/6Zd+6bFt2SbhDbxCRw1Jb3zjG5vf//3fb1rH5+ibzdJb3vKW5p73vGfTOnHNbW5zm+vNxa4fn//5n194/kEPelDzaZ/2ac1VV101iL/xgQ98oHnwgx/cPOIRj2je//73H33bNK9//eubiy66qHn4wx/efN/3fV8Zs8/6rM9qXvSiFzW/9mu/Vvj28z7v85qzzz67eeYzn1n8oD/5kz9pLr/88qIDb3rTmzbf8i3fUvjoNa95TfNd3/VdZQ7e8Y53NJdeemnzBV/wBc0d73jHcv2VV17ZfOhDHyo26JJLLint0v1PfvKTi936jd/4jebg4KA577zzmi/7si8rfXnVq17V/N//+3+bO93pTmV89Oetb33rUe9Xp5/92Z8tfbzwwgubr/mar7nefOziwVc499xzy/uv/uqvbn7rt37r6GlGGmmkEJ/okY98ZPO5n/u5xU/75E/+5OaTPumTip/p1WfHDW5wg/KZzejKmuO+971vrz890kiT6Dd/8zeP7Qnb99jHPvZ6fNU9xoqgHSJrSS3lkY1S+WDdoZJ3WSjlgyotIM0jTadWFo7enZkkKy1zp9JCNlR1D1K5YS8OVRohvylHVckhi25trwx9rgnJAiqBlKWXWe0jGQtLvGRlu6RCRAVS1r+qJnKuTO0ipDJEFYD20LYQ+5E+Tio18Fldqtrln0UJD6k4wnPbIrzlmcgSUk0gwzLSaoQ36nEdiiwfzZLEbRC9qOyd/VmV/08SkSM2yT9JWmJsCbD9eq655pqyd5097FThqLixh5xKHMsovPqHF0uILTu1f5jlFJY1qxq0f4IKIpVDfuMfaUMlkCoelUcqzewlx17Yp8O+FqqNZOgtt2D73va2t5V/vbQEzBzmX1FVLZlHmw/73nKGlPePNNJII00iPpFlyv4Nkx6xabKNzVUAqfaxD43fVD3bH8Z2CV1SYU8X8ZVHGmlZmidGGr2VLZPS6AAXnA/lzUqoOS0AIevnOba+txxmlvOslJDj47VLlpb1bcY7jSz5qHd3r0l5vyNkLWK9IeO8ZdTaTxn2EGQ8z3QwqI+6gS2yARngJ3+3av8dznhfIAMMEvBPI+1z+ruUe6fdgFWLBkz6oJ15lNtI+0uZZ6/bJMvBAl6OemW3Cb9wwLdFdNKol65PZNj+T/7N7corryz/wATcAQTd7373K4Avf8fyPsuG+SmWaQFxgHtsFPDGPzZZFqbU3dJA/1BpA1XLTCXO+Ek2WHWtZdCWJlsCDQRiZ/hTgCfLUPlYEgrIfhxAKntUSFbwtfyJguV9khv6AWC0fHrcEHikSbRLtiF9sfzWHn5ACcshZ/VRopmcAimApIBX2wHswv5YQF4Ab3fTd99bAgrM3SXiO1imbAms7Q/si+aVnvOvU/SarRDoQO9rssedPRIlbkcaad00AkFbIpsXyk5xZPzrCUWrYsNeKxwXm+1Sev4FQ7aLEyIz5XuK2YZi1rg7OD+IAyTTZZMx/8aRneq17d+Z/POFTJtrawBnEvm7bv1TpaRS5A//8A+LQ6ZdGTz3sVbfOnuK2Iax7svBAzZxil2TzSA5cIyMrCCgyjp+u7R7fv1WETXSZikbRss82EjaWuRFq3T2jWpnaAzcRppGgsttVZiMtF9Er+xSMLgKeQ6JnHmTOfMQMAbIk80rATEAIXuIqbbzz2/8HEkC/omklX+N4QNJGtgniH8EjOF/qJYWUOVvfQG22atMhl0gpurU7/wRfoh27ZunXfvZkW3+jO+z6ac/N7BflQ0/AYvaBTapCBrtxeJkbvmI/L955cM15knQ371GO3hhyORhl9wTsKDf3aQqXsIz7o9HJXP5tLvEG/rCV//lX/7l8scL/GwbEuN5FXmTiByID8QJqvHEKP7Zka/Pl9/migSbLgO1gMGeTcyB/EGF5xP/7BrRW0Br+sReliraxXE2/lVl6PdsvByyYbFqRfrQ7/PKzEgjLUsjELQFYlhsdOgfmLwKwqH1NhXzz0420ZW58pkTxOEBrlB0NsQEuED4/YvTQx7ykPIdowmEsfO8v6FTfkihc+SUSkOXlSD6Jyl/0weQmaZgGDbZO+czCvrqvcwZxSvT9uQnP7mUNuqb35zv3sAE4JR7MybAKgT8UibpN1VAz3nOc0oGkKFyD881xNKL0VlbjDi6HGxHqh9OOo3GdaR5iA4beWWkeQifjLxyfWLTBW5AGT7L8573vOKbSDABXlTzOCcBqsounyXCLAnj1wBh/IMN4Mi/g/GL/GWxJfOAAQETYvsFWAFvtWk5l3lRzUqeBZCST5beA31sNA18EuQCq4AQ/J9UlwmO3aOvynqk2QQwUWHCp50XSFDJwq/lF3fBSEDAq1/96gJMrIvwgD+lADAAe2rCy6rILCkETjhHUnPXSN8kcv/oj/6o+Hbiiauuuup4g/Q+wus2bweako2AtPxzFUKAVmROyJbfaiJnvuubZ+dP8u/n0ZvAP30XO0hSizn0Ax+IkVK11OWXfSBFAKom6SobRtNxqawfKp7pm69pZE6MpTnbxzEdaX4agaAtEAOjwoZyVt3z7d/+7eUztJ7xU5Js3TzHScbLe4pOxYwsGkUBdJH1AsxAk10PoLG0h1GyI/1zn/vcY6XJCACNGAbKRsnnJGLoVPq87nWvKzvYc8Sg1gAcRl1blC4wSpk3lN46fY6VdikuBkc2h/JOZRIjo7pJRpBj5Rr/GqN9Zd6cBWMwyViMNNIQJGhI4DDy2kgjjTTS6QSMEZxET65CAgp61jIr1c6SDfkrXCQ4UdETIIj/I2vun3T4IBJJKhNkyF172WWXFX+IPwMoAuoAbbSvLb6FyiOUygikXddLigl2gQmHh4dlKZj+AR/01TWOBKf1dyMtTsZd0J7K8HnINfZ/4k92QQU+pCoVycx1EV4EQvFN+dg14S/+Nl/9rW99a/FZd7EaRb8AmpLCQBwyJNGcFQR9lMCfjPHryYcxkAgGfgUU82qVgX9prEm8Ya+tLkgHRDVelnF1QQWfxQSZZ6/kN+fpj+v9O6S9dlTuuTdgUTxCl9Ar7i1G2oVlbIuSf1il08RdQKAh9G5N9KKlseYm+nAamQMAPd43ngC4VHIORfQqOTO30bWzaN7zkGeu+WhI0qZ4tg/w3EcagaAtkM0OMZC/BbSWHWgDUAHQEDZKgCPk77SBPUoFne9QYugvm+3nAkihHLVBIWNOCD6nSjkiEMbfniKKxlp8a06VX6eEuo8wuI0XrY0HRtlIWNZMtoxyoEgsH3Jv99FnffA8+mupESPNOLom+8pwpDyb77ThM+fOJsXuIzuoGuqkCNdIu0n4MRljMjM6+CNNo0Wcj5FG2nfC74CgGqxZlTj7dQBS61w62G/JVluSBZSxNIc/I/ATyAKEBIKCU9/f//73L2CVyiHBuaCQP8J/4BshldKCUs9kaYZgUXDM11JhBEQSfAlI+E3pgzb4QSgOf4KzXdcH9djuim0zp8aN76syvDuGQCI+bMbf7/quKoK/iCQWJRXxiqqv+tnMN38z7dbt18keQS0gKeR+5j7Bonl2vnvyEfgK7iv5iW9CeMVnG/ry3/nWIfymWmjbZN9H+z/qI3mWdCWHZCXP2yVj6jC+wFXXkTXghPfGC4BqG4Hv+77vKwCR5zfext9nSV2H6j8E1HvYwx5WPkt6e01yGOmLxHY2cgfyqPYj58jfqKtIUuEESMqqibe//e1lVQECWACF7cNjWZWKwX0i4y3hL04b8m/iERDH+FstolBAct9yxmlkjJ17cHBQ5tl827cIqDitomwRMteqQgH+3X2fagLmqOJUCTgvkWP2wjMvct28pL9W1gDvTgKNQNAWiDNi/Xp2ige42FDM2ncKlZGhdDkelAJj5D2jKKNFMFQVEUjLyvxTiTYdqoLyz2OqeBg5bVgnr9STcXNvbU1yElzDYAKbslSIE0VZcYoobgi8/gKBlDQCq2I8VS1xyjhyeRbkvd+d5x7AJM+OvAcmMSa14R5pdTJnDC/+WIbMMUeIAzeJOBeAxzjP85A+aRMvbJLwX8puR+onjhX5XWZuGF5ViHgC1U75LCL7jCxera/z3vf6lGBhpO2QJII/JMj8zqJV9Dl9whaxJ4vw0aLkPuved2SfaEgdad4c5HZSAMpxd45A1T9T+qcc+5vYy8fyL8EnPwKwYz9BFccqDFwjeNJffAk04ouoelD9rKLENdq1cSt/Q6CpXX6Spfl5VnwaHtPPfOb74Au+Ff0zyW/aFdJnS/cF/t4P2d9l2gIoAN5Ud9lrRjDpPTLGginBqe9tE8An4NMCIrNPk+VNrlUNr1LIfPlzFfMEKMAPT3/608tWBOxE3U+yDeyzR46tCdxLJT7ib6p8SXALjPKPTnjCP1fiS9sd+McnlTHmny+ub/xe99e+871a8qiPgkQV7jV4tGkCTt33vvct/Os5VAgZV+Cp/vaRcTPe9Du9C8QB3pFF+2SRA9tB0JXAIXLqOYFrlsix+1YouI99vPgCqu9sHwHowI9il7qSyFwCdZzHJwQKks/wiGt9hwcAfgFy9dMciCvIvjnRR/uomrPI8j6Qsca7dNqQhF+t1DBHX/mVX1l4mizMAjDMG32Hv8WOYj08BKwzr8vY9O58iGvxG7swba7wBH7AY/PqHzxlTMXB9P+q1Nc/Y6gq7STQCARtgTAVRo0yJmzAHUzu8Duhg5jmQEGKKXQZMv+o8TVf8zXlO20QKAqaMvaqkkfWS5u1o8Vguf8sSgYMxVlyH+8jwAK2AFYoAuMcysL5FHXI7zko7oyB9rThGu9HGo4oUjyDL5Yhyo4jTqlOIkARZwHfhQe6ZG71hYJGsg6U6dAlp/NQ3cdJ/T1TyXiYa3OTPQHmIbJubpXtC7DwG/1At81L9JRMjuWtNeDjPf4SxI3B+naJM26OpmXxECdUgGVOlyVtCK44gcs4n/OSpQ4cXEHPLhNby6avm8iyYwgSsAEl9Lv2KUICAsvkJYPwiqpliTF+igBcAC9pxp9RdcxP8McXAifXWCIGABLwus/d7na38tnSeEGnayW0VDVfeumlxb9QWcSHUjUhoJU0c70A0+9JTCGJLXsUCVaXtaGbIn33DLLs+SeiIe2bthZtz/yrJLdXpaVUAlPzB/CRcJC1J3sCeHNm2RU+AAIB/1I5wAcRKPMbXGdOABZ4RAUOneQ8v9fkepVfKlecow1gTUAOfJSATiWJvSqRcdS+6nb2UL8FpJ7HIRnKHuEjz4U/AE2W36hS81fhqcjfBqnkwdMIkKJi5txzzy2yMYn442SUjqd3gWRABONqJQFfHpBk6Zh5e9zjHlfm1rPzMVXkPfGJTyygHOCHP6B6h8xakpktLVxTE4DWnOpnkk/4Q7KBz6jf9ISg3moJVU5AKLIvLsEnqoHMnX8ENI+1/7DrZEmbKirjRg6GklnjSW7MOd4EjNPr+HJaIof8AY1UeAFOVV6RIb6ceU5S2JwBjchJ5s0rv89v5CoxAd1EFtla1/se6K+yk6z7jb3HM+KJ9I+M0g/1Plz4wJi5b+1fshl8DgCv93i5jj9D4mD+i767X+7lez6v3/TdfYyFvvM/wqP6ie/ogZNAIxC0JWKEki0IaouxMS6lRnAoZRU0PhNelTyCIIrV74xpiGKVAZBRYawob2WhsiaY2zGvcsHgjCyBch0SrDv0BemP9lQJeRbPkO8pAYKT8t2ARBSzkm/P5XBNDAIlQPg8o2tGGo4oVUZ92XLZeYAggVrtUPUR3uXUM0aUt1JfTtk2gKCRJhO5ljXiBHLC5iWyLGsrQ0u2ZQhlkBbJyJD9w8PDwhtdIEglgGww/TLSdghvJOhKFr2P2A06Z9XMLD5i0wRaqwBKs8h9BKDbDNzmIQ69QDc2dR9IdYClCZYapMK4JgE3X8bSgzzXt37rtxYfxubQliacOnWq+DLOYUOe8IQnlABCEC4wFRjas9Dy8tvd7nYlaPFHFIJ/1R/f9E3fVBx5ey7ST/mHTIA1X0dCzZISyTW+iQAFWMAXUhntjzGAUCoOdpn0VwUVG2trge7fUq9K/DvHImQ8LUUBDLAr+IDuEFCqDOHPqsIR8DnHfKlGAGRIFpJJtsScS06ocuE78xm1QdcAmfi9qlG6ALX+CuCAIgANiQrXuyc/xPXRLYJY7cZX5ZsIzvkpQEO2yfn8cmPtHNcISFWwCCLZLv13ntfuZtObJvaXHqZDrSAwrpPIXAFcnGtfJ+CBObvXve5VgBzVd5ZpAVQBFp4ZIGYsjL1xMA8qSOht82klAj+CPNsCQrv+Mr0mAK6gmh/JX0ViIVVA4gtjD5xlS/AEmSWLDnMFtAAQaYcMa2uRBNS2yTMhwCJwC7A2BKmYotvIjjkyhkkk4N1JhA/oavMISBHLAcTNPx+Nr0emgJ229rAdSJbjimPpc1VxdDQ9nPiQbGRvWaAgWdVHoA0+o3PZCksDUxEGWHW9sbFETL8BU3S6ykega+SXnD74wQ8u37tev8lqTfjFNY9+9KNLcsH5qs6QSlJgoj5/y7d8S7E1WUanr54X73sG4BHbtmu0jL81AkFbIOg3JSVwxkwYD1pPYXNWGBDGC8MTNuf63u/OFZTbW4ewQlUJEUXI6DCqiMHEsAyutrRBALx3zwTfHCybwLlPiGAqo9aG3xhhQhUlTAkIxoIa68cb3/jGgtjqI+GRYaNwnEeQGQjoK6SWkgb4MMYRcuuqCTojD0wwNs4daXXqA9bwQ1B9VCsPcxh0H8ngyPIcHBwcfXNdBr3PkGgn9zO/HIAoaffEn4w94y6D4+BIdAmf1oGf+wW1H4LyvHF8hqa+MR+S6rFZleq5B9ZxhI2Lo/7N/DlC+MRhrpD54ZjLyOEXOot8B+xFyRSF6vbNsXOBzZyWLvnO+Xinfv6aV2ty/32jdfPNqqR/gkuZwizrReYDL4TodM4snV/PA/4Jv5hLOqIG9sIPbBU+dCT5gB9nkfb69IR74JsuuZ9+s7n4qy97uEtkPATPHFgBP+AD7TLfGFfBp2qBPrnmD8ju8wkyx56H/yAgsJlzDXwBOPg2gJlUNwCT+CJxzAUwghB+jPcCxmRvXe9aYJNAAWWpu+vdW1+0nf4IaIFIm6jGWoXCz8AUe7EAyezlOBSZh8xFZHUWkWVB/T3ucY+yx6VxVgEgyAcqA/dUfBhrfcUrgAi6wlwAgiz3U5FiHs0fP5TMAgTINUAPD/E98UxN/GN9Vil24YUXlj54LyglT34LX3pNIpYewVMOvABgcK4KIc/jHDwlYBYs8qcE3QBL5wON8C5/elvEzwfAAF+An2zzNH+HrvbcquRcYzmcQ1WIcaAfgUqCZ4AFIJbNNk/AUnNsLgTp/qXYGKl0AejSV2QIkFT7nogeM47m3ViabzItkYQP/Gas9a+OZ9y3PpDA37nz8ue2CX+KeTyXPtPvQOrEcquQOWOrgRrmjn20zxLqA+VrMta17XatGA8/66sYDQBr3yc8A/hRMQnQFaeq4FacIAEtQRgwBxjrPDJMT0nuqcqReFTBSRc7VDWSbbrYfNJlfEcAIx5T6IAHgDP6ZV9bAJG+qOYE9sSXrQnQiH+1xUa4B3AY79FJQHTzAHzE63xaPiY5EgvTV2Jtc1aPz66Qvi/K+yMQtAUiHEqhCZEslMypcmiOdapoCBujI2sBrYR2U34AE8E1ZakkFqoqU04By3hYF0/hU8KEhMHVVjIYhMJ7Qug+Su4gsQClkPsCmhhlQkrgCarrMJhrtYv0l3JHUF4l15Bhpd2UEKMd9JUQEWrOFkPqPtYFy1KoiCJ4UGfglc/Tqku2QTE0NfV9t2tkzinSBFQAPlk52VJ8gpc8B8XI+EPDGXXKHGiDjxyUoYBPRtU8Q91l0X2Px3JwDACbFDkjRDkLCPGtLBIlygHEzygZvyz5kVEgE3iSw2D9P/7B12RhUuC/CGXe4vgMTeSEofXsdfAzBL9og/wMRdpj5BlD2Rh8Yd452eSbkRVUkFOOH4PO4aZ/zC/Djoc41jIq5g1YbV7xGocG38jWaMM1lgCE75wv8/j4xz++ZF99xkd4NuQ82Sx9wQ9K0+klvKZUl/HOPKqY4ITv+jKOEKCVQyLIxDdD8Mg6iXMVncBppTNk8oB/xp1MkWFAkIPzxyY4j86QMU6VokwiXcLhz7NzyMJvggd8AETQlsRF7AKnTVsCQvfEh/qAv/Cy/iHvVZXgbe0FiJRo8L1r6CtBE/u0ixSeAGjRoWSHQ89Os7ND8o12huZBNmgSyOZe8U1q8p3AXwBQk+8FCn5Lm66t2/DqnPhTPueZXONav4f87vuc47XuL18Fb3Szy0NR7ttH037rEj1LF5IvwDrfi62oNzNehfiY9DDCc/MQ2TR2ACBkrMk0XtZPIEDG1Xvzwu7TM56dvKr0SODq/uaPv8Bn5GsK1tgjNqZrG/kZfNbsXQMI8Z7eoCOcn7n2Wttreid9c1/X8mWc5/nzLO6hnYDj+n3JJZeU6rR18cw8xF/iS3te+rTm+T4S4BsTzyGmAKSq4gFsGRe6XHuSgMYdCGBMJXrNsWQhnQoME6zzA8wV/419Vx1kjyFBf03GSUwhmMe3KvL4q2Ikc0CO8ZH+edXHyKvDXIQfnVPL7jaIHKpe8Zx8ZPaNHTJ2XvnQz3ve8wqIwd8GtsVeeeUjA0/4T6sQvSV2jF0DogA+xGV+m0R4WcynspJtVOEjJsDrgBC+PNBGjMiuqhZjj/lefjMnwBj8wLfxHHx+VTV4EFirksg4kW9+HB4C0oojAVfiQLwAhOcbiZnNvWpkcs+XcK7nwWcOOsP3EgV0FR2TOCOEj8Xb+JSvgMf5jgAsfrCqPokCz4Qn6SjPZU7INJ4nG8aPDtk1IiuLJrdHIGgAmtcghggh4WD0oKUyGZQ05mSwMT0G9J5SEBhhQMrYObKBAiUOIaeYwGJmCD0mAN5gUIwumCM0riOAriNQFC0iKAQRKl0TJaw6h0JX3UOZIIaPYCoVDbN5Fp8JLof/67/+60smhNIgMJ5PgGicCBhjwIjrD2HyG4UAFGPsBfqEb9eWDOm/jdNkK2SwPNeic78tMheMo3EVDHGc8BXDFMSbshPgC6BTpkl5Czo4FJaGcYKcI/iOkyE45+zgB/PpGiCSzJm5FawJ4Mw5/vHq4LQxlngG2p5yWNVnHACGRaUZoNP9OAmCvVUBQnOmHwjfMTbrIM4n8AqfXHDBBSXDNQS/mMdkvofiPyAOg8/YcfbMBVmkL+gTgbnsjbkG3nIQ8Im5ljXh9BlHThhjjzc48/QKvaA9fOd6+gqIg5/wHf4D7viNMRege8baoedYBJRyX86ANvQXMAXQxM/Ib/iJY7HrZANHmW7BPGd4KB5ZJwFqzK95NXfG3mfzYsNXssr5MreZf/MkaUGvOM88c47xXcrFfc/R8z1+Uk2mfU6aIMx96QI6CEmKONfveIlucI174DX6ItlJfOPghLO5bIvzJE60Q+fg2zoI3CXCE2yyAA1IK8Anr8YLkEhOV+Ub1zvI2kibowSzk8icsK/mXnDDH8vhs+CJX+LwmR5k7x1khR3ms/Dh+H2xfcuQoD6AzLz85jz8GeLTJlj36gixxz7XfTQ2+Dz3I6OuJff8W0AyPcp/kWD4pV/6pXJeTc43HiFt8le0y1dO287Je32o58a5+pe+5Xvne+8eNdEnbNMQiatlSHzARvLfxBf8kDwrn1/A3u2b3zwj6uMTepZOxUfaFLC7RjAO4EEqNQD87sV3YBvYA76QBA4/gY9Rk3nkO6ZaRTxD3+m7OAn/sCXpPx4x/+Efz2F+kPfO2yYBFCTx2UY2kS8tySU5CrAEADn8xgbxc/XfM0dW+DESb3ysIYj9YyP5GcZ3GuFlsSG7Dcxin/XTP1aL6cQR7CbfBZ8D64y7+TL25FFM6F4qwthbdss5qtIkolXn0Unk0BySPbGpeNVvgGNzTK/RdcBgsu9+dJ57qR40XnhMLOG+qn3EuwCr8EZNfAljD6gyT+5PpwWIE5+qaNN3tlUbWZKmUguoio/FxpGVXSKxwTSQr4+WtwgjHRNGWZQwqWBXgEyBYkrKEJpJ0DAnpNVvAJkHPOABJfsHwRR8y/qoopBVxdQmHwrKwXaN4FtbyPeEg5Mguwa4oZQRJUv4BCAhqCoFzvHWNhSZgEFtCQmgR2CYYJQwW4NKcXG0Dw8PjzMPFAc0mTKBesv8E0TBvEDPZnOQZUoTwGUstRvgatcIWEWZK5VVObEPxHACJShoFWAZb+8ZdMGWAEvlBgViHoGIDK85ZxA4l0AdQRTlzNkShDFcABtEkXOIADwMg0BFm4BDgZb5xEf4WOUXY0KpU6jmnTJH+iPoZzjwoesFdXjbb5yRVUHCODkUOSfGGA1Nxg3AwagBT/D3EMRIM1xxRFclDqGxZRTxhMDZPRhQ82KOZJQ4NbJ65pJTSa7pL7rD9fQCg83J4Pgok2dQlZlr1xiYTw67fTe80hcCcvxCR3Ai3bObxTE/wENG35jiX7zHUaIvOLYBCAFNdMuuL+PAgxxAfbfxpvG2VBJ5tl0k8yC44YRxjIB9nkMwJvNJplWCcZbsJwAAtX+L5SrkjE6wLMO8szN4CaioTTYt/MHmsWFkhhy5B5mXrYuT71UffMdOsU3a4LQaPzzCFuEbIKaAmNzQb/SS9mUlgU4SLdrvW+66buLc0p1kzpHPDu8dyJjKRtKBZJ9+5th7PmOKVuUbc4IP16EPR+onYz1rvAVHfCV7q9SH5W18Q/4d3eGzYAUfJLABrPMTZeHpGwnFZQlvJOBexP6ws3XQRMfzSdgLejsyDQgg79kfyL34DXwB9gnRJcBl96eHJFZV3vJhtEvu0x5iC8i2c/UBj7untskY+0eGEPnzPX3jXHqJnCH39x2f2Tn1vLlOG0DwEFCKL76uRNMsMg6W5+AdQa2gXtLN84g96D26sybP49n4ffy8LmU+8Bd/EDhgLM0X/57fSD8ZY4G8eEOiiN7iw7k3f6Fb5Yf4fMZRHMTnAzqaB74Gv1Sb+uQc85YqczxZ86U5ypxtg4yhJBQ/my0EyOkrv0R/8a5x1+foeK/GRCzGb0rsw79i29jVVQhvAl/Igeosfvg00jfzJwZ16CPbyZ/jb5FRcqjKl97ht/nO3JozwDWeQHxH80d+tOt6/GM+zRU5Nndi3ugUust5kSufna9tfSFXKtIUFhhr8u63VB06n5waU9/XZKzpCQAVHYpv8ZW4FNE78T+9d717608KIvCoz922d4GMrWdchEYgaEXCuHXmehEiLAKiLLPCVCYxjp/JxMyCpDCc7wgVBsWIGD3MiggipR+GRfqnTX11eE/ACIO2g8yG3IMSFmRB9i39osRVKOU850RokXsw6jJPXaLUZLxTnogYGuCCfnDgozQQZSV4gPruGnFUBMCyIZS8dbG7TuYZrwhygDb4jrGSVTb+noljQFEDaQAznEvjT6G6Hl9qA18wZIJ3IBIj71zK2sEYABkFeAJxDhxnipLH53gBDwXIwMscOXxoPFHAIYaG4XRfDoz3FD4gKNUfq1LkYRGq+b5L9W+MC2eJMT84OCjyI/BE09qYReYuTv4QxFExtv5VR7CpFJzzyBgCKcg650TFoayMNf4MsXmUHTS/+IMcm2OAs+w1XjG35tKc4jX8J8NlzGWUgD90h0DGeUBrvFA78iF6AciEr+xTA3gKSCDLhI85u3hDP+nOXSZyxfk1RuQDWKb/SsYDru4i4Qf9xYPmHb8AbOhw404/+N1nPMFGcfiAv/QLPWP+2R0JEPPEznB2JTlcIxDwPXlhN8yza+gufIToDgcn2++cQvaHc4dHJVvYLfyI1wQszqdLBEl0EOcYv6lg5dxtI4CQROFQGwN2RVDL9josDwC+2mND/4C0xikBKAKgW4qXTbWXJfMp80lW46CPtF6iu2I7JxEedahys6QE4JHDZ+Bn+MU5+Ke7Bwvb73yJLOfQz2iZOa55bx7CSzWAK6hiV/itdIKAGWBBjvkTgBM+rPOAx/wMuh2fs6eqS/mPdAEwg+5XTWgs6YgcITqWLQYGS1jgcTaZTTMO+J0N5A8BiOPveE5ypW16WR99pwqCzdOmw/X0Hh8XyMy+uY+5oev0cxvkOeg4Y01/0C1ABc+kz/R0V98ZN/qS7Y6erQnQyM+XCPZeW6om6Hj6S7sSze5lDOk2foN5BO7jP3ahu48T4n+YdzEMX8B46kv+rYzv6Fp60G/GHqjBTwEWJb7wzH5PTLQN4qsEmDL//BbVP2QQeJaDzALzJUjYJMl9VVzsF18MAdb41MvqdrYRiIyH8SR5mUX6bk6dqzCBvCAJHDxNdj0Xv838mnv995l/QN+wtYh/Z/7CT8AguqDWPd7j1+gWrz7nvWud4zrxgEo0OhFIZUwt4zLv5DLkmrpN5DP9wd7ro2ezvI0PYM7cI/OGajvofZ4h/anb3hXS/0X7NQJBKxKmD3q7DLl+GlHMYb55CHNqcx4l6FzBFEVbGyvX+87eCXHkBbLJVk8i9+x7HvfpPgNFrXRQEITSX+cyBvoVhHaXiOFk1DgmwBDlltDwkP7vIuEjSlD/ASyqKlQ0WZYhaPMbRZdsIUXPICO/Ud6eTaUWJczZZNSV+Pqe0feqLQbA0hxVArLzMvEAArwRBW++8YTggwK31I4SZ6woezzA4DM6Koy0pSKFsWcIhhzneR2G3NMzAEo4hrIJNflNFRyDyVGyhwp+cS5jyrFhXFc1IMZwKGIAzYW+IbpAOa57+M3cMpTGCR+ZH8EEJ0+gyjlPJijzy/g78A1HBN858IPrOMv4QXvuJ+g3vhw99/I+gQPSLgOHJ6Kr3DPXAxU48ipK8HGeZZPU5UnjAdhQKePwnpPHGcPPnGHylyyyseKk4HfAhapDY4+G5PdVKbJrnM2hoAHpozk3T37DB+m39wII8gvIIPfRL6q8BBP0BrDGfNIJiP2hi+I4unfa1AcH+dKuYEBbdA0nGshE18nEGktjHiBcH70CFbUH9MZb+GlTlOcQyKjaUG2JHwCC9IVD5aUqDsErmfEstaOKfCaDKqkE3ILpUO4xD5kjQbgAq567kdZHxphe7FZA1sT/ov8AmIIX/J6DbjXn+ByYhKf5o6rxBN72H1GlweYABPAGnuJ70fHaXfc8k1F9ii7TR3LqYOcBtoJhfZWQkAQEBBsT+oRt4H+qKHUO/cg3JK+eU6WPhJxDm57bPUOej35wHsBV4EgXGQN23CEhIVCnH7TtGnaIr0Fn24vEOEt68XH0y3PQTXQguwWwUpEg6KZv6DRAVwCKTRL5NQ4ABX4ekFzQzIf3fAJgzx8dHPI8+AUA7xm7RMcKugE9AB8gNZuuwsS8eXbAgHvxD40zgMfYPvCBDyzVakAN/l6XzKXlw5JBxlTSAFhiHBG/ynMA7/ipVhdIrklCWP2QJDQfFZ+Yp21RraONi2Vh+q6v/GfgQw6ghFdVqXiOPVV5Y94kWcgBMAiIpwqfzM9LAFNxisOYmLMANPS8pBk90kd0gwOfZ8mVfrBH5IJtNr+eK0v+gLmend/oPRIjeQYyQj7Zcu3WFB2U73Nv9l57+kim9d315Awvm3c60TlsNzvoXPzDl9KPmjyzeASAac8j/Kst57mfftR948e4p2flnyVZ7Xr6YFepfoZ5aASCViTMSXnuI2F6mQyGKoKIvGdkKXXCRqnLKABvhiIOuNI+hqUm9yaYMgLbVOR9RIkLGCgnJKAReBorStz3iwrgpsi4cg4cMmQMjsPSDcZB0ERZU3Yh5yLXCtwclDmDwugKTGShOWieW7ucPUZHVYPghgLleJATbVPi2nW+8WKoXMMx0D7DT4njD9e4N2OjDfdmdDgEQzpX886Z8zwP3jRenDzOCzATz+onp53R5Mh6rgT5nH0BHqNo7AKALkvGZUjqjkEcad97n894BJBhngB3xsKYhL8YZOd49Zkh9exeA/I4X4aMo8qpY8hrXqvvXVP9G9Kmg3OBj42tTKw56OqVTZD+mltOHL3q2fQLn+AHQY8D73Bk8TBAjXNhzJAsuGfg5OIpTiRHpDsWu0D6RIajD825g/xmbpwTeRdYeO8ZnRcezjlpy/f5zWdz7hz6IZ+RNugUn3MO8uoegkrf41G8JxjFd/S48ad7uvfJ502QfrIbnp0O5bgCM1VICNZVVfrevkd4m7yxiQ7PgqcAoGwSvWqpG30sOFL27jz3WOSZ9MWBNjkWk8gc0x/p0zrIGBk//BUeCrl/9Bl+xm/64rXv/GVI245JJEgB9LgfShUh2yOY55sJrh2CdPZZoO69oN4hKAe4CJJUENG5dBO7OsQzTCN6DuhNJyKBPZ9DslHQq79k1PMJiNkF8ul3n/nXAATV8+RUoK89/qhnUBkQ+QVw5M9LQvhHGwAf9gf4YawkC3wviAWKee9aQATe17b7sut+s8RZ0O43FanaS5Uvvc+HAYLoi3E1/vq6DTnSByCCJVnAKzwiaOY/8VctQfK7gL4mOgMAY+z7QHG6HR9J5qjGYZ/4Y+bCuBo7AIbYwXkIvwKBJJYdKrECRtSEF8wfvkYqjgGY+AePsqf6zH8A9ps37TrHNb5H9KF76+si5B7T5HARIrNpC594Zryn35IcfJQcdLmjjnfwGxnBp5Ia9BP/kX4HZNIH8xAf3PlsIZ8aiMM/V7kFGOZr+K5LZJGOqEEncmbegKa+xyNslHtI4Ep2qRAHHAGl2TDfq3Yiz3wflDaNt+eiX92PzfYZ0bFAG9/jHyCTpKrP/CKbT0vGS5BYoaGvSfxITgKsVBCSfXoh5J7axhv8RlVxAHZ+On9AH9w35DnMo77TEcZSskb1k6TVunXnpmgEgk4IESZCtKzDRGAIQK0IGQKOM8NAGeces0gfZgkIAxQQapvkGSldQYpD8N49KA3KhAPF2NVrvikOQTEjSzHuKnFiza3nZRAotMPDw1LZw+BwsihZS7mQShzGgxPjmgR3Ss4Z2quvvrpU6FDGMQwUtjaME6Mmu0NJc6AYRs5z+sBRwSN4ymfOllelsYyicabUKWsOFcWrvww/oMW9Nk0MHHngnHoeTg+HSH84fAIzDgijInuiAsR4IM9rLC1rU+JrzBd1VNZFjLu5UW2AvM9Gy/pozvIc9IQqKIGITcNlWAEd5srz1XLvGjJFvrQDnME3DhlTFVMCADyFj1wrUMF3dEhfRrJeYpDyfDxC9jgDSvzxpznZBnG0Zd0FChwTvEs3ZB19HHIZUmXhzs0yx4wVncOBkrECFOyaXjFPmWevtc2of0P43oHMm3M5cvghy2HoUMsvOGKCM+eZS+Q7cxxZwRexceafHAoA6CsZf9fiY0tGVNT4TbAik4rvbNRpPx1853pOrP7iOY5x+HxTpHKS7tV/RAcGKDX3KmMdCbgEPeSNDiJDeEiiJsCn5S9AALKZfYPq+ZhF7FwAsUWuWwe5v3EBhJnndfUH/wkGJHa6vEyvAWrxIz0l46xPXun5+vxlqZaRPtIPv5MB/CEYNseWCQqygMmCH7ZcoA28YJvwCQAUKJHqEDaKjPBZ6H16at3EngN78DnCw0AEr4h/4Bn4CvaWY1voQoAtQBMBGvC76hx9B2zRI0glkMQTXardAAIhOoRcA0T4JsYNQBIC7giwjaUxNH5kwPhZAsXe8UvYemCFcWPfgbBkU4AMBGKHgBP6yF8BEPUBHieBPJfnDdX8y7fnK3UJ6MG2zUN8TVUX+EKwPkn2uxVNyxKfnh0eSv+zJfyoVciY4ln7wmbcVLPgQ6DIPER/0VXmxD5hKmAs47Jkmk4DLnU37kb0DB/ea4hc0iPaAySRz1OnTpU9U8kD34wfD+jiJ2qXbDqHjJEROiz2xeFzvkushTy7z+YDgMYvAjqZJxVV+k3Xua8kib5ZEg5wsjeX2MO5rq15UTsq1OhFvgD9kiV37ADfosvXeA+YJ8GnatcziXn8Vp+7zzQCQSsSJoljuk3CmNDd7trwecgzcJIZQ45xH3F6ZByhydOIAudUAwaGcJLWTRxogAbHW2kvZ5sDngMIxqGWcRC4clQSMIc8q6VW2uE8IEpuV8j8UooMseCUMTGXHKQsUeHcyjxQtsAKz+M5GXwKj0Fg2ARUxgqfAZQYYvxPYXMwHQwCpS/zJCvAQXMv2RDK3e/65NCmQ/vOxz+CeAqW48hY2UxW+wI9c6EPCRQ3SUrSjZ/Mhz2VZFJk7wVfkT/vHTL7NTE8MlyMq8DCmAAJdoEADfpnaQmjalmS/psT8585QubaHMtwAePwkef1O57nAMSZ8l5w5XtzqXpOBode4LBzcBhfDj2QD0+ZW9dwCPBdSBv6wwGQiZHt0R4Hh3HHW1miBGD2PNsgz6Oywx5KeCIbZMsiqaDLkeVRCE+QC7wtEMkSXPKnHFwmlPMS2rZuiayTVfPuPSLPnt/3HDsADmDP+eEbv9GxnldWT/k426LKTACnShQISUbIO94C2Jhj48ABNS74E9jD1uBf+sKYAxQ5vPS0AIIu4Rj63v3xnaUMeFcf/Ibv8DG+qnluE+T5BTwBxVRLeGb6IaApmagP4JHAVyBtTDj3gAAAAaLDgY6C3gS8i/KMOQPSb5PwDGDXnPFL1uVPmH9LN/BT/cz4WZAAkBX8sIvGlH70imfouHUTviVL5oQ+Nh50hOQDmzkvz/J1gC1ZQgPgEPwCp7dN9LhnoTcmEZkFKtXBaQiwm+WkXTKPAmLjSI/0gQe+04c+cg3fKUHqLPIc7NFIy5M5U12iuoh+XGcsAWSWtGM3+pJPyxA75xkQvsv7RQmvq5Lip4e0DZBgF2cRmVddzOaJZcQwbAPAxAFQBhp3CcgJEAWw1ASAVWF4wQXXrSSQUOa/AGHoTwkLvj5ZBBqJEdgmz0B+fKdd1xhrABHA1PJP/rD3CHht7uMzA2zoO9fQV2wgfSBm43d7Nveix7VDx1luakknMCjEDopz9FvSSWUcYNmfdfAV+LWSdJF1YwXsdV+/0Zl0AVDa+9jcfacRCDohBH3NHgHLUBDxSY6N3zjuMtXTSDsAEYH6tgOWeYiCZggEb7LSkHJK1njmFQAAgfee8nWNZ6MQKAgOq+BOIAKJpiBzzi4Q54oxEixRmKpWOJOygRQqhSgrp5qBshNYeHYOEEPkORycG0GXAEtGWkaAYwop50hxVN3D90ASSl72jXOt8kvQKNgVqFC+wCeOnfGD2mctOIUsSNNP9xEUJgtOQctqGvtNE8BCP8kIx8TzcsKNH6DD2AjOjKUxkblQKq5MmtEAdvgeCX6BGYzavA7muojjamwZXXOmHNmzMbR4Bw/E+WaU8YjA3TUyn3iAsU11jjExpwwz2VGdAEDjJMjgAAIAyu5HVtxTBk1ZvgoH12unJvyHx4y97LJxdQ+ODNJPAJBzasO/aRJU2meCM4TfyYxn5JDILnMgOGWcDa90JaCTIyqz5lyOkqwdopuAX/QMh865yzqVQxF+1Z/whfchvGCuBFXO4xwCs/Q5MovfABTknz4gA3hNcEt2OKGyiMk4JkCzDIMMGjc8CrjhzPpddlDAIIMKJFHGTY/5TPd45bzSa3gRz3GAAbn4jk5yHn20SWJX8It5No5khq7jCBsv/FwfwE6/GS/ji+8dZMoYcKjxHRDSOKhWODg4WNge0dkB7Bel+hp9meRT9AV3gMQQPYBXgIOTAIAuTeov3TSJPCu5de8uqEK34xWZbrafnvI8Xo0PHbRu0q/4ddFzbLO+dvs7jYwfO0XnkA+k2gqwWlfIbIPw5qxncc4kHnbtpN/ITSqJUd9509qe9lsfTevLPhFfXkwBBO2SeEDSKMAp/xkfdeWPTq5jBiAGcp7z+dxdImcq9OgOes54Rvb1CUDEviLv+4AiyQT3zfe1nPJfJaRCZF9yFOgcXeU+/H02ahmqecazTtJL8xAdCGhhpyIj/HbLn2YRW+E6fgUZ4OOzt+wMuwnI6Ks4VoHH3ia5FiJL/DigDB8NwAOwYY/ZHmTs6Ft2XJyh7wFpXed7tsucssV0kn5KMGf5mHkXq6S6j8/J1xMTsJP6wF/iC4oH4kMDvlRcuy//gc3vArx8WN/zD9hGbeuX5LXECh8k4wwo0kft8w+0yc4C1Pgu20o4Dk3g993/26MdI4gix42y4axZp205wqpEWVAegjAZY1mMOKYJPGUOZVkpybrkTZWCYB/jCoT8bpkPxVYvv6IQKXGH633G9ASX0BNKTobf9cF7QiAjJ6hDQW0pbEq4VtiMg6w2gRXo+Y7TROl7tvTZNZ6Hg8PRiVO7LDEMEH0ZY2V85sb4zSL90XdGQxscPk6SMaSEKGFKyhiaa985R7UQpUChMiQMhrGgPI2hbLYxXIYSkBhzfYGi13O9KDG+lC6UHNiifeOEVDoJwDyTuTAPglcKmZFO1hkfULI+m1Nj65VCxP8CQJ+1z1GVqTevjAyFrqLB9RxrIIiAjrHhnHlGc+AZ3d/z4kUK2/jjfe1R6BB6xqer3Bcl2V2G3n0ZABUbs4y1fgH8nKtvxsJ3+iMzYe4ZM98bV0aW0fM9uRS0MmIcDjLhmTy7Z/U+TtIsMn/u4R9KGGaA06oGCY97JnxLbhk5z4Iv9FnGFf+QUXKAf+gORphR9nzm03fmPI6GajnzyrjKLnEqzSfjKziPE+A6Y2Iu8Ivx9Ey1Q2188I950gdjj//wNl0CiHUvYJt+D0HaBeBxHs0pJ2dS1SRiB4wjwMFzGgel3HgEP5AD+omc5PCd56ZzXGs89J8+V8lCt3h2zgpeojv7HOg+cj65ZgvwCt1tLpcl86Ff5JLjR1fgF/NoXtgbz0fW9ZO9Mif6YSzoEvPlWY0PPvK8qhKjR+g+zxx7JiNnjNwH/7F/niWgtnvjLckH17kHwNHv2sa/7mMMgd+ABXJHl7uGngK+4PmAMMsQnWje2UBt4OdZpK/0Af7iWHNQ9WNRMi6eydhKZhh3/cBXxl5fpvEtwntkx/XGi4wa/0XtMh6hz1TDAQIFXcae/iPngkvfA/jxTJb4SDSRYUGZe+Ix9gAfmGPPBhQFcgkAfe88tskYCkZV36kW830AYfr61KlT5Xv9wF94IkRHuc6Y8WnIVnQN0mc2Tb+MI5tlbOlhOlLSYhnShmRAfB+6pY/Imf4aL/IBJBZY1bpxXnINOaQTVDZ5dgd51Sb9P40ETqqk9N348IMyTrtKxlcf8ZnxG2k60dt8fVWJwAayRfboF+/JtUpvegK/kAlyy4dm89kX8QRZVXkB7Kbf8J3xpw9UcZB3/O9+5Ms9tAHk4Ju5F13PNtDT+uK+wEu6DN+Sa+fSAeaY/XGexIrz2E/3pVvdVz8lKR1iOEG+/vmeTLDf5F3izjn64Fq2YhE9SEY8n3Hgq/FnlpHXEJ2lD8ZenOLZ6U52b5rvp8/G3DOw1Q56i87SH3ql1oUhc+GcvmfWHluBvLo/fyxED4uJ+Dzsdh27aNM17l3f3318T1aRWMLn3N97Nt88I9e4r++cG/Le8/Gp9dN59e8h92Gj6Tzn+KxvXl2XufKd3/PZb+yS8Zw0PtsmvEGu2EjzDa8gq7NI9DMeCxxt8NG0DmN53wY/TSvwrUwOQ61SbFol3DzlKU9pnv70pzetY9m0Dk/TKpSmVXjNi1/84uaqq65qWkeqaRXW0VVN8/CHP7z5ru/6rqYVwqZVFE0bJDaPe9zjmmc84xlNG3wdn9sGss2zn/3s5klPelLTKtGmVZpNqxCbP/qjP2pa5VXet0q7ec5zntM89rGPLee0DlLTMlLzkIc8pHnUox5V2mkdxeYFL3hBuecP/MAPlHad9+M//uNNK5zNj/zIj5TP/+f//J/S58c85jHNS1/60qZV7OX6VsGWPj73uc9tWqVd7rkKvfe9723aQKnMiX62DvZpczbpaJVr0wYT5X0rNM3znve8pnVUm9Z5LGPvvXF/1ate1fzkT/5keb5XvvKVzf/+3/+73Lc1Hs2Tn/zkpnU6SxttsNK86EUvKs/aKq/T7jXv0Rqjpg2uy3t9ax3Ecq9lqQ24Cl+1Qe3RN02Zhz/90z89/q51Cpsrr7yyueKKK8pvrdFsWuPc/PRP/3Thv9YxLq+hP/uzPytzq22U3/PZ3Gu/Nczls+8/8pGPlPfmqnUgyjn4suZjfB6qv28Nf/MXf/EXR59WI+2SL+PbKvWmDdSb1licNgd9xyte8YqmdYTL+9aBaF73utcdtTg/kc3nP//5TWscj9slu7e//e2b1qgcfzftuNnNblb4y/m3vvWtm9aROWp9OarHmRy2AW15b04deAT/1IQn8UC+d4759dmRNs2xuc68tk5j0zpnx3xSk/PaoLy8d333HPfwHf5JH1Fr+IouMSd0Fl4ZivT7Tne6Uxl3Ouzrv/7rrzcf9fHN3/zNhbda56Hw1IUXXri0/P7lX/5lc+9737tpnZ/SttenPvWpRed07zvpwNva8L4N9ooeX5XCE+bCqyNEB4QnzGEbWDfvete7yrz2zSd+Y0tCNd/4LTpDu/lNm/X817zpmjZoOPr0cTKW+lH3FekTvotuyz2Wodbxah74wAeWsb7d7W532jxMOh72sIc1t7nNbcr71tkv87UKeb5v+7Zva1qHtbTJLrUBXbFnrfN62r27B/tHx51//vlFt7DN3fGal9pAqmmDgGIP22Clueiii4rsG6N73eteTRuUF9+JvJhrMnKXu9yl2O3WOW8uvfTSIsdsEfvKL+EzaIcc4OW73/3uzctf/vJyv+/93u8tcup6z/ygBz2ozK3r24CkjLHrvGfXa8Ib7k0nu5bd0y+6mp3n33jl7zz4wQ9urr322vKqX328Ni+1Ae/x+NDjfXPiMBb8Lu+NDT5ehU8RW9oG2Mc25zM+4zPKfOvLNDvEN8Vf3t/5zncu/tFIJ4vY9fvc5z5NG2gXP/QOd7hDc8c73rHYQn79TW960+Kj8rf5z1/xFV9RzmuD6OaRj3xksc/44mu/9muLLJFTbf3qr/5q0ediD3wshvryL//ywnN08N/+7d82l112WdELZLkNtJs2WC+/0Se+v/nNb15sKjmlX8ittuhR5735zW8uNvoWt7hFue9nfuZnFv2nbbqVT37uuece6yZyLZbyDHQH/1fM5DfPpG2yZ0zmJbIp5tF3cvL93//917N9yxB9ZLziq/IDjcvQROe///3vL3Z5GT3D1vzET/xEiUUR/4y+iW83idhg/DHEWJ3JFPnFI2effXaxjd5PO6bXYo60cVKibhmBJTWyZsqSIXutcJZ1jEq9bVZlaUU750dXXVcxBC2F5MqYybbLvGnH+tJWSZZsvOUJ1ryrJnCObDX0FoKulBxqbv27e7hext2eBRBZ6CJ0tBXYUl6otM759pOx14Kss88yo0ruVcQoG1TKr7/eZ62r57TJpfWmsgYt85bvN02t4ilZQARJVrkgKyx771WGVkZVtlo2TNmhCoxUgEHCrUv1bFB7mVRjJ3tnrHeBIOKQbrwR8qzJICPZBhkSe2uYFyWkMikqFsx56xyW15CKBRm2oO35PZ/xovbxDfI9BB1B1GVvnJPMQKjOHtTfyyavUskwBLVGscgh0vfwwCIkk6AiwdKgkA0RVZvgt21QPc6tg3Wc3TGnDjyCf2rC63gg3yeD5LMjbRonc515lamR/Quf1OQ8GRfk+u457uE7/JM+0oGydrJPKhjJKb7bFumX5/Oqb3iGvlyG8DtdnIpA8nn11VdvXa+EJ8yFV0eIDghPmEMZO5Vi5rVvPvFbndGs+cZv0RnazW/azPyjmjdd01ct2Dr2pR91X5E+4bvottxjU1SPl2ell1chc6MiFw8iNlgJvSw5O7sJ4mtYMmqsZffpOks9ZO4t/VQtxMdhZ1Sl8DP4A96zP5YpqTjho6gE4DuQbe3I+PNZVCHKeqrSQc5xX36Jiir2VwWQbL/zXGt/Cz6Qdmsy/nwWvMAnUoHAj1Fl/Z73vKfsB+c1PFL7XZsg/YteREPwKNttyTL/DqmKs3+Qg5yMdOYSGWG37LXCj7ccOX49Gfunf/qnIkv2fuHPkFH7ZVkqLlZREaIyUlW+Sjvyo/JGZa1lsGSYnraHC3tGH/D/2TrXa9teaCpgVekgbbGjfhOnqOR2jaoly4C8p2NUFFkybHNv1UP8AZt3q8750Ic+VGyqP7hQScTvp3tUG7qXylPVO3QRH9+fDags9dyLxidD6wjPTn9aWWFukDFV8Tk0qSixcTqdGX93ERI72TRd/z72sY8V/SvuM/fTiP5XjSkm2yXatL5flfR30T5f3xsfaWtEQVJsDD/Fam8NjiHjTCH+/d//fSnzsqkzAKV2CLwH1HCglA9SapSp8kaK9tprry3AkjJOQIU9WpSlcwAIK+XiiKPECLieQsRUlAPHjrPEEPgMAOIs2fTVPZSfWWbEsaaw3Vt7lClHzYZfFLAlVOm78+19kfWlm6LcX3AVoVFyaYyR3+vDc9dHrkccROtvOdzKDZV4M0KMjHlaltyjDoCGpDxXSGBv3xVGlpHmIAIegUF91L2+jyb9Ps+1XVrmmqGJMwI0RYBX8roMGWsAL0A2JGACLFm6grb1rPOO8yLzUZ837bpF2su5Xjl3AkuOKadumwTUoKMDcgK+uuDDIuR6eiV7S3HE6dKad+Ydt21QPVd9NO33ad9v4ppNUH1vdgWQswppj/5mmy3RQ5ZRCMjwziYIaMlH4RtYOkUeAPnsq+BL4AjIA0SwkwIGetX3QDxAJz8BoMNf4QNZ4sGXYGf5Jn6TpEmg4p4AHCC7JW2AP+d/9KPXbXQPZJO4siQFWFQTH4gPQMYEMAJaywr5QXwdyQwyvKhzPRTRJfQA4qMZxwSDq5B5id+Fb4BDjlX01Uj7TwJ54A9AlgxZYoUnxCBiE8vdARBk2KtYg9ySY3IHrABAA4kAuECYxCYBbukmS8gB1pY3iScAAZI4kmJiCD6oewBBgAPOdw8gED71OYkl/ZOI5qPxmcUjwG96wTMAh/Td9RJuEp8SWZ6JbnAf31kiKdFATwCV7NfHD7YEfhEin9EXXpfVHbmOHjIn8Tkt8RZbGIOhyT0AcsYs4Hdo2nPkN7qELUPGwZwA5S3bnkYKDmzZkKThvMR2iG2BldPIc+FH8WdN6Xdi2hQB8LvEcp4HyCiRwh4NScBJNhAoOhQZ80XtwwgELUEYZ5pALEuYjdBYgy7DffHFFxfHxvf+XQRD+g54IuDxOUSZcXgoQ44fZUaBUpocHet1rfsVbHJ2KFsbTGoDEESRUpQEnzNKYAgOJNc6cIwFJHEPSt+GWdlUizPmXMExRUs522OGImUYPIv9RZx/oxvdqBgD5wOiKDSCJzjeJJk/1S6cQuODjBdgaBli6DipjCfHlSECBJlPQX+onrNp5Dx95PQZ83WTeTQfKoFkRb0yMnhipOtIoBL+IA+rzAtHBkAq6DD2jKRMGoeEDK1Dv5xUUiGkUpKc0S/bJHNZB1KcmjhFy5Ig+uDgoOh+JKDnkOAfenPklf2lJGFCQ80loERlR+yN17qqZJ0koHJvPovN0SUX2HtERgVuMvYqIREgVyae3vMX5xJQ7I6gkC9Chjj7xgZ4IcD0myA0z5e93rJvhOvJCJvG19GuygCy2K0YpMf5T86V+OCz6KNASADqt1UBulXIvfll+o5XBK+LOvp9xK9UOYUE3vQJMD3JjlWIrwgQEEitg/hswEGVWkOMxToJ+MknnxUI7woBHvmv5BPYABAlc3QVPiSv/F3yyNcFPCNy6lqyTqbwAFlWBaiqhmyRSzJLRyCfXcP3do77sOFsKBkUa7gvci86TJyhHz4j5zqMr8DaeEukS3Ybd7ESneC+9IRXfXevkM/67FkkRMUwAGlgNh2gj4uQ+0RnLKs/9ElfjQ2wAEiC11VDAqisVFiHf07P6K9xBOBYYSKOSX/MB9DO2OiXWDG/mUPAHyBNpXbiSTGi3xH/BShYEzl2L88IhEJ0h3bs36Qvkwh/qfKaVXEEAFKpGjAypF/4XTuq0vIde6FdPEWXqRDznEMSnlWkgV+HInyN/9C8/R2BoCWI0llGsGcR4aI0gCbIJAJRKCJLjggoJ6VP+GWtKF7ODyNJcG145qAwfceBcL3ASZscH0o1itaroEM5pSyA5V7Oo/gpYO+d7/ltAqb8U+ZP6Z++Up4Ulf4BMCgICLvrEWXsOspZXyn6elnApoki5fzoCyL8UVbLkOdjRGQTkfEm4BxUpafmaFFFQhnKBmyKGGHAnCzNSKeTucv8rcoryBhztAQ32rIRNeeWod92Zcs+EWdD4MlpXHVOViU6lJ6kB/Wlb0nUMiTrquKBjtG2Cg//1AFQHGl/ia2MPV/UNkwjfkCqXdlfiRlZ+k2QwEWGVnbVHzjYONV3fAJAkISJ9yqeVQNbDgCssVRMvznfgjj+EKeWryVICxCCvI+zi5wTORN08HfYTf6MimWBhDYBHRI0NcVncXjPx0nw4n2XNq1j9MVhLvUPUNPXr0WIz2M7AEE+vQmI81z8OcHJqs/Ix7PEBti0DuJbqYyUbFx1LNZNKhUAnwLjfSDgIN//8PCw8Ambw3fFE5Gx8CIZIds+k1GvDsQus3+uVXkm6UUeXedAaUO75tH7/JZ2kHtr3+++r+/rFXmfPtAN7u1+dA7/INfU55J572O3kaps/1ClH4AD4IAE+yIkFopeX1aWcp0EPpACwMbeq36WxKcT1kHmTUJSDJl/NVUNEyBTbKg/qliAhQAT+hyRefob8E7fAlBS0eiVf6v6vauDgTPsk2QoYER1DqDJPdiIU0dL+Woyl+6nL0CkzB/CS9pzmHekMow9AkIl5g2pHvNPuPqoEshWH8bA0kV9dS/31y82yvPimxBbY7z8Fn0UfpZAprMTx2knz+Ic7+lLbQKkcj1yDzIIKKuLFJzDxgGpHHVfgLSLJkRHIGgJYjhrNHkowpy1Q4NMsO8oBa/JrHXJb66n3LxiOkxpbatSaUu8oPCYJuQ87UbhuMY5Sq/93aDAFChEcJ1DMABVGFIlDYGxHIwABvnFoGHSUM2kGTffeQ9U2hYZS+MRReHZGI9ViMEz1sk6MiYcXks5BPyLEiVQj+VI26OubA5Bljf4G2tLChFjRSYYw5H2j+hBhlh2lM6kT/HNECRrD8hHAHQ6tNatI+0fJTGDV8xlbPEqxOYIFuwpgZS5C+ZU52yCONUCSY6tvSYEwZJOEkN8EvrOMgDVszK+T3va00rCg08hm6ziWRuCDL6EQJJMsYUAAMQH4RyHjF2CPJTPHHd7bGkX0ARAFVwk2ER0Ol+IneULuNar+yaYq8nvjk2RvhkHdkG/jWHd/2VIcCdJpR2JKjyiEji06vPJzsvk599q+trznfv3/eb7vt/yWVAKBBLUGRs0qb1J36Npv9U0qT/Id5O+RwJ5gfS6QLGhSRWP4FdSU9/t20VGyIQxCD8iz5j3KOOEJH3Jv+0u7KNppQOf3/W1rDqf7y1h7Tey7ZVvLiaJTuyOf977PaCO9nNfcQudp7I953TnyWftstHki44R90i6qE7xz8AAx0X9MZW6iW2AAAn8MzbzEhDRswA6gFv27Qlouy5Kv+lkoI+5sJ0IYF7MRC8DyIA7eOLKK68suhiASLcCdejSw8PDAtLgHf6tsQaqAYi645A5d47xsq8UMMZ5fnMPlUkh5wF5bEHCzoitsqpEO6o5ATvuRxdphy1wAGxULoUXXG+ufdZ/xRfAQIkMcZwKJuMNXLGyxrMrfgDwILrI9cAv4Dqwy/2AOsaMzdEX5ziXfNEH+siuSdQYI8CX84COngGZA2AXfe3eif8VhmgPsAXMx9shssR2oTzjLBqBoCUIQ6QscUjCdEAVTIooWExFSbmf1zBIlwgkJSgQ4fRxejAmQbD2XZURAEvbBAujYCYMjgkpUfdTzs1hA/Jgdploitx7gu98DMioEXQK0lIzgQ+m1ZZ+WoIGOKIAIzD6LvunfwCXdSqzecgYBNxC0OAh5hUQJAuZ5yP8xnxRI4Ao5aECyZF2k/BdjC9jL3u16aWSIw1DZJUuDOBNtwyh52SMBNT0J97wF9Ic9X3JMo/UT4BglbHs9rxO2zTShsSDTV4545Ze40l/GrEpskEzWyeJpNIHcAGUAopabiE447gChPytMh8HcPTYxz62+CCWw/NXOOB8B/YTkCSYsBTB38GrMvKMkTPOPB8I5dVzAzv+y3/5L+WzCjp7kwg06uSKsXcf7bonWw2IEriS5bStz67jx3DI+WpDzNkskpW2vI6vgtx/lfsKZLQpULE8XhBlA+4hyZiya/igXoIW0n8BD7CI31iTMQZEqCqrM+ee29zRed7bJBh/mxvt+Q2fdXWiubVfpYBQ2+YzJMC25CM+ah9pX/U70JJvHNJW+ipgTsY/BKjiT+u7mKEPVNxFMj5sFl/Y+NsjR9DNX/a8xsqYmAOBNXlBnt8ckFVJC4GrIBigc3BwUJKh2gnggsybe4gbABx4QkBsXgS/dAcbqm33IoPuq016AZFD40w/SMQCTwTU+gUQBxZYbuRe+u7VIRbyPPSE74EZAGN9tZ+pezmiT+YlY0fXZb7xMZ0mwS6WmofIDXtPLoEixt6eaoCpBPnrIuNr7MRwAAt71AKK6VIVOyrWASaqdMyRqiuAh+8srWNrXGe+8X7m7ClPeUqRE4C/mLEmz0UX+f5+97tfkTUAnviVXjavkgfZB8j4aJsfBGS07NBcInNN19M72hELA9MAQPgPUEX3JR5TtSQWxrPscUgBhWcyd85lc9gv+sIziInxpTFwD3rHmHgGCQvnARSNg37oq6QEnQdcpYONjWSQPmgH79sbyzgjK3pUpwEn3dNcIFVY7KetW7SnnZBxcSxCIxC0BFFajqGJk8KAUp4MJ2YgVAQNs1CeUaBdokwpNwJDAWEOhMEocoGE8nCK1f4+lAwFxZGiaAk+lJ4ihr4SOr9xeDAZxiJoztMHilhWmoBjUkY2DAjppFQpdk4hRN1n9yMsEHvKmyKvGXhVWjTgIshKxQFkyJwmIF+FAsaZjxDkd5m2PdMQgeS2iBHlXDMU9VzXY7OvNMS8GBuIPgcKUe42JrR8YpPEcJmjrlM+L3EegRTa6ZtbhpQjx0jPK/N0jSAxa8b3gQSOZJ1zORSP0+0c2/yRgA146XfzRf/uun5gE/BVnelaJ7ErKuvYvj7iELKvnL9tE7suI4hv2EQ8vyiFz4wz55LzKMjRLjstIGW7l+GTZXjYslY2lQ+h2oczzbdg/4ADnGWBlpJ/fHHQBl6CDvwtaOM404eWbvNB+BuehRPuOTj+npNOMW6IvNXPx5a7l+BQAKNdwIEA4Pzzzz9tWRl7LTEl+BR42VTaefqV9pH2tes1x7rJPQSpdAC9gvQ9yat5qJ5DwYksPVm0NJkPByRJUD0UARHMjyDWv8bK7uMHPM6nFMiYEwGapBldhviRqh4kIv0m+GVX8LYgSDDFPwUykGN2h5y7B75xLX8XkIfIuGDJEhdzK6jSJ8Qf1Zbz+cSpXqpJ2wJY5/HF9SvVITL7wEvXC+zIHdtmvFWj6JP++/MW8yWRug8k+UsveT7PjlfIJ9kjJ/iQHSLP5pmcIbJKlsg+G2VbCPJvngEs4hvJbjIVABd/A8nIFeAY+Cr+MZ54AbDgXu7hvtp3X9c4kD4ZX32xn6ltGADL9tHB74J7YKc29C2yK6GiPe14D2RwPv9L4O4fgsmG68UsixD/P8k8squySpBv6aWAn18DlCB35IGOw6vkgL7CqwB946avwBH6KDpgncRGO+hc21xIVKiQAXiSN6tFbB+Brw8PD4t+0n/PY/6A+4B8FZ/6bdytTBFvWdoGWDHuNTnHEb0hThU/SooCwM2pPvGXEX4BtmlLXIsC2BlD42YpIhvjdzoT0ONZ8CH+1gYC7pJbv9UEcANqmkvPbZ7scwvQw3PmFLDlexuos0v0kypF+xGJg40L/gEO0WH8Dufg08RFbCP+ZRPpF7Eym40H6T7jSbcpMGA7yYVrjaHxBRB1wcFF7fYIBC1BJtQxNGFsDIKxZM2goQCcb/zGbyzl45QYBuwj3zugqoSGIPgbWeVtmIoywcSEAANTeJxFwuCgmN2f0HHCKFJCxBBS6tmYkbASGAKtRBCQgvHdW//SHiNCWRA4mTvGUomb74BVmBjzBjVflaLc5yXnEigBVZwqCmgZx7dLhNczhzhcFACn/EwjvIwXGTfoOX6GrFO8lL2AbVnwYZu0KL/1EQMqwOds0CfWfXNCVNxR+JskBklfgLrLEJ0hOGMA+3QjI875UTrruacRANw5gCMOf0DtfSDZJnqOs7oqfyBjIKgwtpwRWSr7mtX6ZQidtU4i62yESgSB4LqJTgEq1GMUwueCUPYJP26b2EwBIvvLITTHixI+cy2bbn8Gz8Uec1jxBkfXOYvwSfTbMjwMwFFeb945/2w8Z5UjLvMrSDBH5FywqGJHoAGgwSfsAwec48vv4WTzFZzLv+GYGzfBaYAzWeosxxbA8FlsPi2Ao1fZZHbIvWVlaxKYCkJdAwAStOi/53Avm7R7Zcc59cATr3yiofyXSZQ5EyDxzehR1Q9AkEmEF8hZAqPMofEWiAK8PLPx0465mHee5z2P/qO79NUY4UFVAoJdwRP7xv4bU/0ij+aSbyrABOyZR4COJSH8CD6EijDJBqAEO6nv2uSLSjLiE+2RcQT0cfDx+B7AJDZF3wTk7olvtEVfdGWE7+yenpsvm0p486A/wCR9xTfeu7fnUsFl/B1so/4H/Nh1EvyTETxnfMis4JXvr8JPjEIu8SPQiJwYH7LmsziCbLgGGAIgAB5Y8mm+ybngFuENSxIDiHvPBxJDeA+MEcSTN3GQc7RJN+iX+4onnEs/kHn3VSGCt8mx6hD9oUfEQLmvag1VJ56L7AMx6BV6kz6hB4DaAI2ADfOSNsVI5ADhF4AQ/0BcJm6iq4HklkqJ9fAw8BPvWM2RKjr6yzhsaj9AcZBxpSOMk74bT7zAtyNvZArwSb873+FcOt6zI3OKJ3wfPU0+++wQ+dC288iL+wOB3Bv5hzf8SO6R382VeyD6Th8QWXcfcQVdjW/Mr/HTP7yQ1S3Ivb2fJp90qmvwFt7DK/SJmA5f4cXoaM/ne+3id7yPP9kewCa+I1+ejc4SF+FdYJFEsDHzPSCIXsHfeB5v88/5MOSDnAKarfgxxjXl2ealEQhakhYd6HkJek5hUhgqBfwbDubAZJQnR6iPMCOmw2yYFWMyeoyu8kiOFgHAkBgHCk44OGuMFeXM4aEooZKI4aZ4MbL2MSQgx7kYmUGkCBiCg4ODIqyUh3JdqD6mx6gEUyBDcGVVnKOfAKuhsiSLgjg5l9LK+yHmlNHjYAh4kfYZEsqf4tgWGR+KtjtGk75H+S3U/Rxyrd9CdXv4C+BGgVHijJ6AkJKUWTNOfg9pJ8q/S9rtu/+myDPluer3y5DnV24ObCV/MteCEeNEXtelXyYRw0Nf1EBQxrv7nD6bo/p7mQ8Z1VQmIteGLzwjp918c8JDzqnn23s6QrCCd1xDF/aR+9R96PZp02TOZP04kpwKfVmFX10r2DAenC/BMV28jr+MnYe6c1XTJN2A8Lqqrsh9HxmrWodED/TN56Tfcr0MtopXAV+XrKnnaOPzgFL6Panv2lwnT8n+cerYRDKS8anvm7HpHnW/BLL2cSArgg82nt3BM2iRZ8i5+HkZPQQ0ocOADjKZxluQw4ewxECSS4JKhY/Mv/OBEvSP7wRJsqv6zj9QTaJPAic+iOCJX8Tppkv8poqHP4H4Ofwo/o1AgJ9ibGTYVYbkvBAbrSIEf5I1Ojn7KQkcVH0AC/Sfb6Zf+cfHSYm5ocl92Ag8AhgHpNDZ9C3gwSGAImeWUjjoUJljvOLV+KWaBW+oRgCQoXn5o3veJP5IlQBfUcCoGktgK7gW4AiU+EQCYIE6XxOA6Tp+qGvMFwAAMKSvgkS+Jp7hY3pm858AFdjIvvBhybf7m3vzjf/4ogIq1wkSjRE+AhrzsclhAtYQMAG4kc1vtW3cBYaCNMCIcVVpRCcBrlTB00Gez/31WbuTdN+ukTFSpaXv5IFskC+yJ65QhcDXx4/+XVagjQAWgllxCPuHx+hb8mp+ybiA1dyxY0hsQFewaXhLFYiKNfMPFFGRJPZxDzGGtoFQeMZyHPwnJnKeefaZ7gPKxQ8nu4ABS260kfuqFBNTuQbw4374QbIckOh6cYs5X0bOgUj0j/bdz6EdMovv6UAVU/QL3qT7PDs/iu+TNugaenPTFJuo//iXLtT3VNiJ71TkmNfYoxqAJiNkzbXGASgHGO5bHuceiAwG1CAv+V67+hNgrabcL7qJzgBW4lu8Sk7dXx+Na9fW43f36UtIR271C8+Lh91HIYN2jAmQkF4D1qkcpAfwm36p4BL30kVsPNuhvVSM01/eA4JCYmz35Rv4HUCtQgxPa8v17u+aAGGr0ggE7RhBvzEUZWC9M1AGk1KsAgzBYh9heAoWoxBQRlQ2Q7BJaXK2KFfGDCjEMSIUKa+kPIFErqWMOdGcSwo85XnaJ8yEguJlSGVrGGb3cJ3+U3DKgDEp54kylSnhaAVZh6pSzARrCCIcdYA5LxFCfR6KGBPBGzJOshuU/VCA17JEqXASjVNNHERATDLRlGUUKyWuwiPXCEYpvFCMlcoy7UTByur6jqJjxJXocqT8rloizqm2OU2MS4jS9h0jgqLcEUcRGu7abRAFn3t79lmVLdNI1ps8axPZ74Wskh1UP/cmiH7h2DFgIcAlnulWKfhsjmUyQgwc54bDwpD7zTl4BpEFxqteO28MOQZ0Q3jM/AsYBDGMqCCQQ22s63nHS65JMA9kNKYM7rYocyawpFd99jyZ40UJmM7hMobapGMFFbJzmybPEnmNfvBqTjwf/dKtsDFHsvd+4wTR9fggpM0cAsNahwhqBamu7xId5Dc6pib6ii7RJ8FCbFsI39J1AgeBPjuIBHa+jz7TB/rHIRAUhKZfQ5P5VHHABhlP8iCIVEHh2X0Xp1Cpue+NkzGITAAG2POAuBxJtlZQw+YvSvwNc+KZa5lbhOgT/RBEc7QRHwTxMTjqAn46J+R3AZnv6QnEPvue/eQT+ZdFgZMgzfPyWxBdEd0l4DL3set8Iv2QQU27NQkuXKufgkkAUnRU2vJZEEcO6TGveDqByrrJvflgiD7gc/EFBd/G0uH5BOqCM4dknUCdrwYI4cshVYWWLS0TXOKJyIJnn/T8dLMxkjn3yofkC5BRfGtuyJUqNu2Rf3aA78tfoieAVrGxZMDc+Qeo2Bjz5tVvAmYggTkEWAjQyJF+AHnoA74YectcmleVSPxkQAdbo681AbBUs/seyGPs8aI+u9fd7na3EmT6jg1kh/Tbffi/5oy+xl+r+AubJvPqmYxbKDKxCJG9OsidJi/5je6gI0LTrplE+mo+QvO0oa9AjRA+IuvLEt1EDvGsWAcfAgwBPuQPXwG8nWP7jy7hT37hprcJIHtsOl72SgfzyciU5WFkFXAl1vFM7KZrUvHPB/OevvG87DRZACCZE3LU9RXYG/bWHADuzBdfw70RX5JtnxSr1fPLprAPVrXQ3/qgr/rZlW/ELyGffI6a9AcAA+hlB8l74hLjwi7RBxId4mrjQ+d61uhI59XXeO9Z9UWf8WmXN/m0dJtn119FE3QX/U5PqQzym7bis6xKIxC0Y4QpGCmK0BIsShERNO8xdh9hZL+53sHoMkCYksOCOEsEENpPkDnAFA0GRtpwH8qPEXA95vedNnMPpC9+Z5y9dw/XOQ/z+s1nDMuYUHSMYhBdbTki6KsSxZMgUB/mJX1MwOA5VyHKRqYuBp/wynxQ9Nta/kT5yDLIZMrQQMkFFIiilsEBAMrKWCNtDCh7nwUSyvaBkYyWSjOOGoAQqX7gKGkD2IOnKEWZGg6o7LT5VSUlq2cJlGBSlZp7u4+2gI7Gh0Omj0on3UsZtrlkeARuDKKx5LBpE1GqmyL8GseAAq6BkEWIo8jApELMM3OCVdehRfh3SPJs9AYCQJhDALO+JsjUZzpD9vXg4KAEJAAYY2EuBdsMNp7xXAwjEJDRon/oD/fBBwIU86k966MF3XhDAAxIls3jgOAjWWS8FdnCM9nrQvCsr/gOjwBQ8P22iC6kFzkPKpr6slizCO9zGAO8GmtjZ6ziWGyKjDEeMFfGmHxygDh4wL/Iv8ylSpxk7wSfnGC/Wd7Gcar1PT7n4PmdDqJbAL2ADbqHk+kVTyDLlFWY4L3wjOU+iO7SD310X0kBtq8mfeNcGlu6yDmWQ2qLngbC4l36Rht0JgeerhK0roPIC7sYkIQseQ7z7TnpQf0ztg598rn+Tb89PxIk6y/AhBygZfSJ+TO/guxlyD05uWQ99499jY/hqG2u8yZ97+AEA3TMBWefHRBwp/2ack3ep92+c0N+0+c64O220/d+E8THAjggekWQRheTlxz8Od8BnwEuDnyhsgMw6LpUxwAIZZgXJf5ggik6f5Jc0Hn4OkACfjKu+mAe2G8JM31hDyURBd5kUhCH/+l7NsGzu55eFSgiY49HvOY39jm/uQcdRVeSLffWTvou+CP7iBzxXeJv1OQZBYLkjQ9CF/IX6bHYsvTDe0SH6Ev0PrvHpx8qaNsUZYxXIW0s4+Ovel+06H27fV2m3zVluQ9fiP2kv9g4Pgp/xUF/A/GBFTXhU4D3pkEgZOzxLt2hX6rCVPEAnVXbsAlAeStWAFpkAm8Do31PL/ue30f28L6Yw6s22NckPEPkky7JvjjsGP2kOtS+X+IHYK8KvC7RKUlOIT6BWIzM2p9WJQ/ZpnP6eBrwJNZ2TnQCIvfiOWAyveM1fqVXY8Tn5cOoWPPMCh3oXXGJfhkX+slnfYwO8J3P2uAvGcOQOIjuBErSI6rlxFmKKpxHJwVM0s4QtLq0jbQ3ZO2hqh6GiZPHyZUVHbIiZltEMJcJ/iigAEEEMkDXomTNrMBUgIs4qMaXcgGYUCKU0KaJAuVsUd6UGcVFqQMEOVqUkbWzFLh+AtM4lcp5kTGhDAVOlJJstAovSk7bAjwKnEJS2i/DRoEJ4CH/lC+Qg0KmwBg44+B6hlablJqMfJSwjL2AyJhy5gSCQAGAJWeRsVBZpG+bHFPBBwWNOKwMFgDLc9VkLDjqgjznOWIAjDMjpZoOMXjGgfJ3nufZJLhVE1nA/3hYMEkuALrmglGOoTYf5kKf8TyQCH9xDFQueOVE4Cv8JLDHB9pLMCZIVfHoO4ba3hDZ0wWPcBroKEZdoGBs9Ml3SB/8BijBzyqXZJ8FQcrRBfzbIjydygN8TQ6AVcbVZ8YcQEQu8ANeMJZeyV4ckgT32XdB9aXzNsnz5FSlmjnUB2Nsfo2vsZfRB8oBEOk4/ACs81xknnwI0nzuIw4iMMnv7BA9Q4+QKQ6QLB39JaAzPqpn8FD+qYQuImfaUC2jDUCi6xL0hcggJ1BAiJ+MJz1Hrh14HA/SOfqBj7S9buLcShogMgYgJw/0nz4YY3rb3JsLfO/wW8BSOkMFDgDf3Hiu6Mdl9QmZNqe7QqovBFLAaYAfQDLAwD5SAoR5CD/THwATVdmpcFJB5VWVjyANHwlAyRzC8/jZ9X4XlLL9wBa6elFdInBhr8gR3phUgekccsqmIP3wHX3CTwNq6Q+etTwH8MMWkGe2AeBkWRkw17XGyT1rHy99z6tzHLG1bBm9ER52Hn8nQLrgDQ/RaWyM5UBJzoTolewxxFYbW+3RT55He+bRczmMj+fWz3ps9WvRsR5pv4kfoBIOOGCzapUd7Bbex9eS/QBJlWx4K/zhOiAR0F9CftOEf/G5/rEzAFtgCTtlmZylt+w2eQE+0zlsqgpF57Ff/HO2WILFM6bCi55y8Adrvzn3pJP4kyob2X/35g/w+60iYae7RNbYOrKI2FD+k3iGj0IHAaRc6xy2NKsSkHGng8wJMAdI7hAf8WHpXG3wZXINHcDHN1f0gN/4dsYrdpMeomui532nn96nz0ibwCQ6GfjEV1T1Qz+JN/SXD0kP+c09XeP+2uqS7/q+n0YjEHSGEMaghFSEEGAOgSUXAUH2nQijY1GigFIFIYChIDg3sjqTDsGoQIIgE3JZK5URAhMEcJPhpngEMaFFhXMIokQh8DLpAmlKzbIbQQ+lgg8ERJS8QIMSjuOkbFU5J+fGs+AXFR4CeErOWAAVZS4EIJSeQ/aRcyogEfAKzChnBoSytwbb/goMiAyBPnHAgAzW2AKXGEZBj2wmJ831+JZhoAhl9wEUmyRZA0YNeXYBsb5yXAETnteh34JjxlAwTIELLCl0JaTGm1MLAIHyC+g8H9oGjyDGkLEz96pxGCqZIHPCKHkez+BZGHyAn8CM0TO/5MAz+AwgJFMMqSwqZ4i8eOY48861BARPyvoYC9cx/owv/uAwOE+GRSab8+E9Mv7k3f0ED6pHBMWyu+Yi1RDbIEFYHB8OgnGwX4q5F6ADAh2+l+2iO1Iubkmv4MO4mBNjZxw4AubAd5vkEc4Ghw04i9fJIBng9KjQoTPJtOyfJR343xyRUzrCc9lzhZNlrrp91zbeMX/4ANijbZlU4JOAn3zQrcaSnjJGACdBJKcTIItPgQQcQMkNDl/0WEjwzBn3u+wlHQg84vTpL37CNwJlfRKM0nmc2diIdZAx0S96MPqRriQLnpHzncpS+tf4J2gICTYEtRxmYxlahVdcu0lem4cE7SoNzSXbs89kDrvz2EfOwaf0owQT/rXsRLBEF3sFDrGl7Kagk60KGBRbQ4bxFt8EMLSMLuEbkSuBiCPBV5fID18gwY77uE5f/MYXVe2nKlSVIf+C70XHAPf4TaqQ6VG6PvfK/bTHjmjL+wRcnsl7uofu1BafBhiWailteWWfgYp8DDaOfQbC10SvSUrQA+yhsdVPPmDGwP3TBzpEYO/3gGT0Fj0XUGykkbqEN1S8SF4Ad1UQ8YO2QfidfVSFQs9K+rHj+gNQUaXEJ6F/2RoyTN+wQWTZtWyXmCA2DahFxlUIsu1AnS6I7Du6TbtAYn4DW0fmVBkZlz4COPEvkhTQD8loFVgqrsikPmnTs5BxPgP9EfI8+s6XVR3ooLtURAGJjIlEWAoF3I9/QO/Sqfwz8ZLYiG6j55xP79LDYijj53n8pq90mzZ8DxzkI4q39J8ep+O1Lf7xLHxCv9Frzhe7a7eP6CM0j31BIxB0hlDNEJgzGcgznQBBQd0FKoAyigq4YQ+X7kE5ElbIrcCYk0FpBwQyrn6jDKD62yROEwfS8gyBBQdFYG7ZgACKEhc4UG4UPoUEpDAmgnR8QsFT6s7zOwXIWFGilA0Fyjmn7ChsyhpQ4zr3p+wpPoGU6yk+ypCS9F4ARCFyTKHf2oSOO9/1MuMAAG1D91V+ON94q6jYJBk/z+/5PL9MvLHkWAvQHMbaq2owAYvyVPwkkKPYASjI8zAywIA4y9skc4Q43YyZgFvWhtMr28NAqrzhYFsu6DvPCvBjJF3PIBsbhp9cqN7AH8ADPAQ4UGHBeWY0OfrmHHDje237bO7xhfXk7oO38Bjjh0+0bcycy/n33j1TVYL0u844bZL0Aa8kUCVrACBzDQBK5kcAIvhg6C0LVI3iO8CEZwoQAZxwHoqB3xR5FkuwzL33dJ75ozO8mgOyzikxR/RM5BR4x1Ei9xxBgVK3/2ScLrC5L31DB3PivAKqzb/7kBttANP8zpETWHKoADp4A2DCUVVJoJINr9TEgaI7zI02jDEZNc4OgbT+WIpo7uhEYKf+T3K4hiBLvtwTwKVkno52cIQ5f0BvhyBZgMwRr/uD98kTWaOnhyIyHb0w0vCEVwWAs2Q6v7Ol+CO+iCX+/BGv2cCVbgHk80Oy5J+tIRvxS6IXl9ElZI6eRnhjUvKNrAP/cy+f6QWyRDYlSARb7A3/CSATeXeQf8AXkD/2EegccJf91T6g2nfek11knNgr1QmCOHoXiGN8JGkEo8Bm9pi+dT55ogO6gC/7wh/yzKdOnSpgPaDbZzbLvY2jz54FGWvJNtUBdDvZ9gxs40gj9RG5IMt0e/ab2RbhU/6f/vA/2B08HRAEoCJpo598Qb/5Lr8BNCSgyTRin8QabC8CZhwcHJy2/xRyT3Iq9hKv8h/YffadHE+yRew9XcIXRey8xBB5t+ycDRWX8DOAU+wq3VDrLn4E0Ii8JikH3ElSxT18z//XN3EiHSxRYwzYbs8kCa6Clx/ke7qNX0TXA8wk3o0jX8P4qvrhR9OHEoL6xl+mIxFwyvO7l+8lyvla+ER/u1XPoXkBoNBo5c8wYpCV3zHKHOxNkEwMBofqdolhpjQE1dsgyoChDzHgBJkicQBG6oPAylRTgkAAQb6AlyMQpUF4IbjbJk4KpS7oSVBKccg8UBSUTbKGFCFFizc4Rb43Nt4bn2SzPKfvXe/wPp9R3nOgvNdmzvWdgxPnc/gPT3LcOHMCZmumgQMCQ0EbJ0q/GCUBj3Mh5X7fJMm8yu4BedwfuMF5FAx7Hs/lmYyXceOY5uBscor9rmKMAeC0e/ZdIX0zP3iBzAo6BRiCbqAMJ9lzMmpI8M24elbX4g1Osaochk6FjioGjgT+4eAjPKlKjYww8LKunGtAg7HSlteAjfrEeApuONWAEW3ok/GT3VXRQcdwHPQTj+vXNsj4cWpkvAEcDg6Jw4bPDsEbx0KQAmgBjmb8HYw9J4I80EnbJIAKmeQMASgEPMA/c2qM4yDqtznE52SAbPjNwdE1l33Bp9+jX8wrXqBjOU3Ku2XrzT3eM2aqxVQfAZvMtQBRu2mDjsNreKgm/UMJHN0XiEVPIf01B37Tlt83BYQAevCL5zLvHE0H+QFIyWjaxFjVE72jn4icSWSo+ASUjbQ/hN/ISZ9M9JHz6MRpR3ic/SaH+Bv4Q54QfTnv/fqIPMwjE+RSQJZgj//B36Af+El4+pWtzpY0UVkraFLdBJwh1wId9if7gpB9fgx7g+gfwVwSSu6lbUQenEuGyRMwV3KJ3+B8+plOcS+Bp1dVgOy7iqua6Gb2hU0TUBpPgawxcE/38t7z0eH6wmcRFAqIyTD9CYzbxjKfkfaDyAtZYGf5VdsmPM22O8hRLfPe+84R/z+/d39DZNd7r8g59edQro3fls90ZNrvI74SmYt8OdcYGk+JHvKqHd+TX3Lutdsm/ZGKSTqK7qFnkLb5m/lMl2mDvwK045MAdCRinAf0op+cQzd4BoCYw3350PRHfGg2XTWUhLH2Mjb0CZ2kT3RmfGixDx3X5+O6Fx2H5tX1szX6SL1UD3CXoeehVYzxLJrWtiy/klj7T0wTriGJgyLDw2HvEkBK1Yds0DaIQoLyWqKTLD5nyvcCfOWMlICD0BJEQb1xlFVSZuh8WV2Bh+dRqaJiZRm+GJIoCX3Tr/TFUhtz77sahMAzzhH8eBVo+C6vSFuOtOU1zqdzHD579R3+qhW+34AFKG2HB31PoUPuBT0UuIAZss6hpVR9r1JJlQ3HkcLdFHkG8yrLp8pK6TdlaxmPYF1GgFPp8B4oIYjjkOf5PWuWpahewSvLUuZkKNJHh3kTKHNcBZ7G25ITASjDyCnOHHp1boJSfTJXnH/ZDhVx2gOoyu4aL4YNDxozlTLuo2qEY44fw0vpj7Z9h/THuKlOMa4yRsaUAQes4R3GGOCiOgLvbYMEHbJR9INqNtVJqqHqw3eCDwC4fhuHECfD+NEhKnCMS3ho02SugBSyUvrIieLMIPOiX+FF/OCzcfdb+CJz2Uf5LVl//COgoo+BHPa0k8UDngLfVU7hIWPmO5S26/nuk4+Ai0jf9LfWjXjJ+7yG79ZN7kWu8ALQlU1R9eawXDd7BKjU856d4jwC5ji49IgluK7Ps4y0OOFBfkptF9dJ7PO65guPyMgLFgArEhhDUOz1LGIr2HA6G9EdEoEAYQEQgIVNYcNltr0n9wIhQY8sOgBH4keyje/FntL5yGd2iZ4AEgNePCsSOPERyLalqj5LzgnW+HrmWSAmkcf26IO2/C6wq8kzsGPuQecAllTy8gtdoyKADGpD/yzpYJs8X3wZ2Xy+zCb9lZH2i9gufCRBtim7c1KITjJ2XX+Pn0BO/RbyXpwB0OnTvX6nGxw1yJL5yTXep13naTPXpD+OfHZdfY32/OY15wMDtdEl+kT8GXAHudYxicSp2p03ThiBoDURJxNYIBDgTCPOp1LWOMwEHqjAYKFUPthzRlZS6WkmUhuCB9lS38dxRn7jDLrW99p2HafaNQLXnO+9wIzT6DvnyVjoJyU0idI3lQL6kH5xmvTVb1n60SVCIqsjOEPGwfmAIQ6KMRBQImPi+T1Pty2ffe/gsM3L5NNIm+7HSHM4HEAdr4y5gExGn/FXsshxqEsaCS+HhVP+/7N3J+CyVdWdwN/XthoS7SSmG02CRmMaJ4xIS0TEtBFDZGowiIwKDxBBUFA0KEFmAZkHUebhIQgPpU1Q7DgiIAiKqAEVUYIDwSQmn/mcICQ5vX/73XXZ97xT4626t+re8/++/VXVqTPuvfaa9lrrcGhZdQpmMYr7mw8wO/egoJtVfOMkeokh7b45hKL4rj5AmxQ2Y2BcHes7emVAeS5jF/Rqm2abfW0PIWZb/GdbGGC+24ZJ+Y5GfcfoMEPKlJVx4aaMHYoZRsgpR2GkUFEGOewct1DwfJ6fM8g4o3Xzmyef0suRUTYOLNsxb8di+JwqVh/1M4fSfDDqZ48xMgbOHYo2Bd1KhPGJlQoRKuYsgxV/cWzcj/nE6UMAWw11DvUZpD05t3Ez94W5WtWQKmW1lQA0pwG9aehEC8OMQo//cJCgCY4AdMwR5B7RhqiIiBRbSPoI6B/zTYSGekpWu805kYSa75r0DWHEatqYe6HEMODkynN8+h/tQHwuNDirREgaByvieKKxwq+NkTkfc9s9Gn9z1aoU2jBHbOMcc446YnxLnmI8zRPGHCMM7YEIAfMJXeHFxpnM8ukcrgXkGbnCqV3C2LhnQId+44Ehe9yv+0a7+FLc07gxyNiaQ+gLn2SEchaZX54FFoJOyAxyLvpyqUDNOXW48Cdjjx70Jz2FzoMmRgm0Pq7xMi84Rsh8i2xBH/NFP/drH3OSvCMDwW80a24BfVD6hRppeGU4SayoS/MQecgBbFVf1Ch55DOc0HRK56ev4JkcLnFuacXSRPAEcobOy/mEb5n3kaJCnrgHTnsRmlbv688nmooOKI3ZfXGu0QFdi6Pa/TDIOLjK5xVZwInl+eiOFoA4oVq0aAIZZJFL1LvFn6XGW1ssLMIB1S8WXlNeIigVryaF0WqwlAc5fUJg7UORkPLCkQGUKUZB1DLgnIl8ZqG8VgBDeWY4EFoMB6uDVg7B9VevXp1DCkUiWAEBjhvGJkHkOOcGCrIVIi2cR84pDN81OzmDKEmnnHJKXhERBRH50O7DarFrE5ZyLOugXPPOhkJPwZJjqn8c738CGqxsen5C1LnCOPRpNdiz+I/CFg62+YADTN9JY+H8oYAwTjFkIfpWc6wcUUoYQQwUDgpglFBAOI78H06VfpSlhQAaFV3AcYHu0BNjiuFptYpxrjir8dDX6DEUqHASoj/f0a/fBFQYTj5jP86AMA7Bp/NQduMYjMk46yf/gfFGcwpZMjoZm5RXY2JlkBJLaWRQo0EKuYgPq4tRl2mhUB9XTgmKIuU1GoWWMsjpaU5FuDpHobnDgSRkfL4YtZPDeHBQmaNoYNWqVZlujBUeps8ZoehfrQn8SNqON2DZHjDeFGvzxthameCQ1A9oyDU0xzAOzH2KDx4ZqyOcTPgn3oSu0BhQ8O0P5h5nkFVkfBU9oBu8SVqBdLTFcAQNM/dFR6FltMPZqf850CYB5q5xYYhxypI9eEXJA2Iu4xXohcFjRd98RSNkDeez/+sGKXpBD3E+Ydz4FOeT8VQjRJQX+YWWGFzG3j4ihFyP09g9iFySOijSDC8JmRIwNvbjmGJIMvwsiuh7clO0DScWRy45Gc81SRA5xDlLThkLv2EYuhsW5hbZQV4sJdB/6CR4D/rBU9AnPQod2j5KjMo50wQ8mwPCfICFpI9Bnit0whL4TafaF4OAMcRRhL9y2tDRzHvRQwHyxJwPNN07OUJ+DSpPyKdw8Ldo0Q10HvYNx6VFDrpTixbDgq4VPL8f3t86goZEMHiKcjhFAlYZGUOcPBRctTCsknP4cDKEs4Qjxn8Mcat6iklRYim9DC9OHIKJUkywU06sMlsptVoMsVKBkaidISXFfowoDIWyhsFwclDKEQjD2yoJBZiy437dg+sx4OqgxFM+nd/xruFeGWmcNiJmKNGcOmGg2y/gORmPCh1Swhk79tc4dNy7FXCvR5UKwGlBwfVcFDBwbQKc88f9+y/y3kcBRqpCZwwRUR4+642hxmsfygIHEAeYCJYwZCYNnGYMaE489OA5FSUTdSCSyViKprBiL0ffCpdxZWxRfCKKI0IpKTeUKd9FY5T72R45rD4pcxQtx/iuSeERSWI8OVEYe+jLCpt6NO5N+ok3BQnHRut+6395u75zpogU8EaCSQbDmRHLqOc44cwyX+YL4xN1UUYF90rZ1fSz+chxZZWTQ4hzQt+b38YU3xKBYQwd417QCEOdw5QTwHlEb6ANkTroBP1xlAnDxxOd3xugGOWARow15zZeaf8onBjOI3THMQGRRoVerNZy3tqGzqYFngc9c6iLcrIKPikQ2WbsOfw4vTkgRBrgdxw4eAMeAGSiuY43iM5ihKF3q+34NtqoG0aidvANRhsawgM4qTkbXI9hbjXdKrw+4gAyzpyp6A4tOS95gGZEHXBS4CcWH0q4L/dq/jD+3KOVe2kj5inawwNFDNi37kiaFHBQcbSRl4sBqeWurY8CsQDQC7Gw0w3mvDGqA711Qt1p13Q8oDHOnUB532q/kT94Ed2NfoLncKbgZ/V7p8sESl7s/KPkzS2GA95Cb1WDklwgT+jRooNatJgkhJ4MIj7JzFi8b9Fi3KCVHbXma4t+IaSUUiBNhDIqT5liFqCQWmmUwmJCUxgoFwwlShQjS5QDZ4xVTQYTZ4zGEeJ8FC3RDxRbTiXKMmcOxcR1KavOzzCjGEuv4KjgAOJ4oaSJciH83C+Dm9LsOFEWIjAiNJahyjnDUOPA4SAoFXYFnSk37sXqq1VYjgOOEEYcBsb484z2ZbgxIOIcDHfGJAeOZxf1ROEXXcAp4Jk8MycLJV40DsUcQ7QyS6GPlVzRORwXIggwT5EWxkBfMR7sQ7l3Tfc5COzPqdepcaoJx/e8+tp13IdnGyUYhsKYRZwwRuSpN62c9QMGj1Q2tKfvGZn6j6OGEW+7/xlaaE+0k/+sihtPDgJRF5xj9mNI+c/zM7YYrs7LiPKJJu3vGewnSsZvzihOJga8cWNMMvhdT+P0CZrxzIxBirlj0D5jj7GIftUR4JRoyqftF5R8RiXacV2RUaNW3sPxwWGiKTaOxkoDahi4Z32L7tAFp144RoaFMTem+Jg+1t/GyfnNeTzKGJufFGn04rfn4pwxXvZ1vFB9dOKceA7+FLUU0IJ90ApF3bOoq2C+40noBF35D/1ZyeWgDWcQGuQgsA1doE//oYXgB+YL/lpPDRoGxm/VqlWZrzonfmRejhKMVs5wPMsigXSfUQGPx7c4cvSROW4M+oU+1OfGxPiJdHMOc8YYGi98EL3431hwAKEFfBuNmOvGhFxBO6VsQSP2N/a+x/7ox3e0wQHkWiKNjDf+gM/gA9JF0In/gz+gRdGEaC6iN8F8dE/uGc26R/dr3jveMWqa4F2ex/H26xfmNvlHNuovMmlcII/QzXx5SQl9SyaTwxamPD+5bByAbsAposi9OYB/e05OWDoK3UZ/40X6OkB3sEgkMoNRjvea98a5DnqTRQuOc+NirEAReHoBB41j0RFZbyEJH3cMfYqD0rHukY6G1+BR9pGa6Y187gWtkN32Q3fuhY7hXj27RTPjaM5YSBMx5tnQOv2Kg9silXHAN8lRvMFxFufwyZBbZV+UcF/xnO7H8ZMOi3GcYvrG/LEYQxZNIswNuho9h0yiw5jvo5wzLVp0An5JrvskGwN4jIY/WSDBs+gXIjwjo0PUPrmNvzbxyRYtuoEMJ7foMlG2pBdYP20boB166KFVUmzz96R4VhdffHGS5Y/izDPPrJJyW73+9a+vvvnNb1Z33nlndc8991S333579epXv7o677zz8n633XZblRSFKilQVVJqqwMOOKBKSkaVjI/qmGOOqZIRXH3xi1/Mn0npyMf4veuuu1b77LNPlZSbKilvVTJUqsRAqjTwVTKoqjTweX/nTgpJlRSMKhFG9eCDD1bJyKje9KY3VRdeeGGVmFCVlPzquOOOy9dNwr1KBnH1b//2b/lagaT85e333XdfdfPNN1fveMc7qiRUq8TIqu22265KSlGVmF1+xmQoVIccckiVmNvM0WuO92z2fe9731slxb1KSlz+761vfWuVjPoqKWXV/vvvn/vNte69995qzz33rJIiV5144olVMpLy9m9/+9v5Oq6fjNMqGTj5PJ4rKaB5TN7whjdUz3nOc+aM2aia8fMc7m2PPfZo3Ge+LTH+6s/+7M/y96S4VHfffXd+xvkADSTFc+bXo0ADSQitNebjhGsmQVclQyZf13395Cc/yf/94he/yONrDtSRlO5Mg/MFWj388MNz/6J/8zkp63PGYFwtKaGN2wdp6Nz9u2fzxdyfD/RHE/R3Mq5macP3HXfcsUoGWfX1r3+9Ouigg6pkKFbJuMr/13H//ffnc3RCUpLyOUteEUhGdPWjH/1o5lcz6vd91113zdIRdHquQfDzn/+8eslLXpL7Ha+KeTnONgoaiYa2t99++/ydHCEHhoG+/M53vjPza2106ut//dd/zfxlUJAP5joZUwJ/QFfl9qRU50//kXFNvKOO8n7xIsfNF9/4xjeq3XbbLff1H/7hH84Zh2lov/7rv15dffXVWX/w+8ADD5wjM/Tzhz/84Wq99dbLPIiec9VVV1UvfelLq2c/+9lZF9pll13yPCxhHu+3337V7//+72d5Ti+hv9Tl2mc/+9nqVa96VfXMZz4zn3+LLbaovvSlL2XZvuGGG1bJmM/8mv5Dp0Ifr3zlK6uNNtoo07Z72Hrrras//dM/rZIBVb34xS/OtHfTTTdVW265ZbXJJptU66+/frXBBhvkc7jWuuuum+cHPnTddddVxx9/fHXqqadWf/zHf1w97nGPy3J+4403rp70pCdVb3vb26obbrih+su//Mt8j8YY//3EJz6R758Oo++e+9zn5mvQxbrJbs/mfpzLMfXxmMSWDIrcd77Tsa644oqZp2kxqcCDzQH0TRfvxR/xRvzQHGOjoFO69wMPPDCzx/iB1+DnwdunEXjPpZdeWp199tnZxmOv/fVf/3W2/84555xsCx1xxBHVkUceWb3lLW/JPKM+39hGjjWGLVr0i1NOOSXbB894xjOqk046aS26qrc2NWwEqK8wCKW3Yi2lS4pXpD5ZCbXCnMYp72elyLE8v1aHrH5Z7bTd6qdVIv9ZebHqCVY8rcQlZp2jfHxKubJSI0VCuoWVKCusVmqsckrjcl4ru1bRnNPqpW1SKEToWPGXl2rVu/Reg3NZhVO/Rd65VB4rZRG9YfWWh9uKmu9W5ss+ieeNfUQJRN0Pz+N+rYZZ4bTCJpxX5IpUGs9oVdrKGogk8kzqTjjOStxCQlSH9DzRVpGeNw0wXlZq6+AxRmv1MR8nXFNUAjp3XfeFjsB4Su1B+3WYB1b3phkxF+aLMqpivqjzr0BETARtGBtjZfVflI85IDJEhFkTIuqiE0QaOL9IhDqsvlsN64b6fYssCTqCTs816RgVjYwS+lIURid06mvyYJgiqaI0Iu2wBBpEV+X2mAv+I+OaeEcd5f3iRY5rMRfSprQAfi1yky5DPvutpoU0VfWZvNrfpygdq90B+oYoINFGImBEFis4Tz8KoHnRyVbCpWdJaXZetQRFEkkVF70jfV2ksFRzOpMoavyJLKYnWAWle0l5puO4hkhkK6QinOg69CzRSyLK6E6iuEQ4WY2Xlo4fOYfosYhKFZmmiWAW1eReIzpJSqfr+G1133fXiXRgq/4tWiwGzF81+KS/sg9EsvVKKXUMGlbjUDMfReKLjFXeYtxg04imFBnLXppWuH98SOkM9pnahXgO+4ZdKF1R30pXlAKNr7GdRLGRf+SaKEblOozHfPqCvWXs2KLssF5gizlGOq4ajD7RBT6t+c6WM1bx6by2O7ZE2H32GQaeWxv2+Dri2SZRzxo16Dn96EOtI2gMkA6DAVBiTCJM4PLLL88ESDGOgTFIlCkEicg138NADphcJRxnP8SMWUjPoeQI08XsMQ73wGEj7Us4N4VGTR3XpzBzCDmP4qqUGgaUNDN1E8JJE5C+5nXdFB3KuRDbMN5McvuHg8un+++G8n/Km/7AKJyLQs4Z5ZmkBFAuPZcixwxO15IWwBhw/03MEdPqh9m1WJ5AN6N0pCwXcOqoG2ROcg5zCFEQw0nbokWLpQMOFAsxAXyT3OUgIYPpM7bRDegEHDwcwxwqag4GOI7oDtK3pDlwDHKghOymN0iLlHIVKYQMJvzFAph0SY4h13QtqapSKaR40XMYVsLfOZWl9tET3Ae+xHHDOUOvkEboP+fk/JPazqFNH2J4ug/7uV+LEe5Rahydx6Ka/+gWdBb3QpeSIsupRd+zmKWelcUtqUjujZPJvbZosRjgBLJ4yhlp7qgfyvkpVbgTOGAVSLfYar6bLxYSOYXCATtOuFeOWo7fpkWiaYF5H7YU/sLJjRfhPRat8Eypq5qUU45maf7q8HmBD34FxowDDz8cBmxQNfXwRmndnN29gD4co64om1KJEw5v/I8ziYNKui6exzGOf3PK4/MCCgJkhLQki4ZSboeBa2mjoDt2ptIq6BidLwf040BrHUFjgBxqTFQtC0xXhJCVM5PF6lgoQLy/JpWVb8qHIssR5SPf3SRifFHIKDTAq4uQOVN4je2DwXsFJyNNfQRMR068++AUcm1eZhMV8asbgxm5F0qW+8N4MAoCgGc6gJHxRrtHhZEZfpgYBkBxogj6DPitlYh93DMlCpPxCc6jD9yTfTwv5kPxUwfG9mAwIqEYoRxXlC2Tun4tCIdaixZN4CQk0FoMDkagej6K8/pkfLVo0WLpgW6hNYFxQTegF6iRA4w2Dhg6RulACj2HjsKosEDlWMYlkNf0GgtConXIfFGjDCGOFYah80atIoap73Qkeo196QGO95sDxzXBufF72yJakP5lv/geC1M+LRDQHTy3YzmJnNs5RDn5dD9W8hXM93IP17UtjCE6F/3FM4psDF1nOUOf9ooK0H90WzrhJMBYu28GPV3a/U0bOB44RM09C6v77LNPjlQpHbV1mNue2wKsqBW1STmTLGiL+IsixvqHU4GR32SkG2vnEs3HmaEmFxun5CloYvXq1dnx4zvgBV/4whfyviL1SprBR4yHqCa1yexTwvOqz6UWWBn55NwcEhbkS0cFcJZ5Lvc4SuiT0DM5vzlT9JXMClGOooA4WzRBA2xF/WzRnrObnSOSC6/iRHIs+6eMtuwFfS86keODg939cLCJkOwGTnb9GzyWTSlySTCB59JXHODmqvPZ75ZbbsnOovLtisZOTVp0UsqEQcD2k4kxCoc6Xo2m1LYd9n6WIlpH0Bhggph8HCgcGxQBk9cKEsbof84QDAhjo6B4i45tig1y3CiaaBJZQaMQORcmhmGZxBQUofpSNUT8OL/JSDEhTDVMI1LLKDnhOBFhZPUNo8Rs3A+nkoaRlozXvhxRFCRKH8XJ9TAmTMX+9gnlSaQRBcjvgO0UJc/OiYSpeGuUgoOYh3u02iYE2yTFXBxDGBA6jtVP+o9Ch5HH9cvrBJqcQy1aBMwDtAgtrQwOfIBhxshp0aLF0gTe2MQfyVw8VKNXlKv24WApdQhGJ2OBDkM/4AAix2Mf52NUUtJLpwkdgF7js9zOySNiOhbU3Ac4j3M6l+a4cAi5T//TGegn4fyJVWH6jWe1D33GPuAcfjufe3d+hrUmNV0xdi/qoKfZl8HHkUWf8QIOK/z0r6UI/RX92A36ztjTT33vBHqodLq6ob4YYCSKeEBb991336y+Om2gU4vy58SxaIMuAa12gv/MafaFJrJNxgHHJ33ffDaPpD1yXnAYiGIxbuW8N5fo6WwhL62x2MwhEY4kdoXf7Bqf0jud33b7cDi4RsxzMAZ4iXM6znXjfK4lc4BjhXNJBGI4JaSMilxhW3G6iFp0f8o8uK6sB+ftJ1qmX6Ch4CPGgSPI21MtvFt052gTcRhNJkQU4GfriDqUViZq0Vxjs7lPTi591A+kxwoiwHPRAacepybbqhvYZPie+8TDpAKjC5E5IntkbEgTNjbGHT24J0680lHlvgU5iCAPR7zyH+6pV4SQ8+IZ5h+HFtoA4yZYgbPK9xJ4tHOjk5JuzGOOJMewP9Fw+f9yR+sIGgM4aRAjJwtmxOEjJM9kwFg5P4T68Z6a9JQQr601WU003kqT1XYr8BiIiYCZEkgcI/7DXOTdC0sWDWQ/TJmCQiGxOoVRY+AmiNU2kTSYtfNwBJlornfIIYdkB5NwxVjhAytvJryJw7FkX8yS04hzhqLleYFSQGGjpJUKpHvFRCh6m266aQ6z9ixqF/EsUx49uwgq5/TWDStuhAPmjkFiirz/GL9oBIwqIqJatBgEBEArBFq0aDFKkHml3FsKaHoeMpfMJucZGqHQ0yus/vqPbAYKOF3IajYdhz4i/YuhQ48BegM9h5OAso430wPUGrLw5Xyl4m4f+gzdKRw+wCjwPYwDn5pnsJ/7C8dFHOO37bFvHGub4+J/n3QdOgy9i35C7xJpwUhi7HD4qLmojhE9hdHFYR760VJE9Fc3cLaJJmeUxxjqU4ZdGHfAuKMr00kDpePIsQzrus5nH+epb68j9mPg1oFOY7vzuFc6NePWcRYny1QS9xFGPkQ/+CwdiYsJ90LnZ3uYqxaH2QfoV0ZAJ9DXwfOW/S8STwoTQ5+doqyEKBsReZwokSoUcH1jac6by84lKsixwIGjj80zzgGpT6J5og+NFf0frQREMzkffmIuOh8HD3tAHTKOEpFb5qLtHIv4hXtzLAcXpySHkGPMU7zFPbhHx4wK6DVokt01TAq9eqqiKDmN8CDOMdGGasH2onfAOx0rrY9dp74qJ7z+7gZ2nGuL+vamUDxbHVnjgW9zEHmjK54YwQ4cPew41wygJYv/nF8WDtmxonvwA448TpmYOwHPxWGDpkRPcTJxYIYjSSCCaCqN8zjmLVkkssy52Y6yYuI/9rRzrVq1KgdcoP+y/MpyR+sIGgPkniNEDNcrAU0Cnl0rRYotcwhhVpQE2zEnk4tSIXRTUTGrTAjVxDGBKB0mI4+yPHfbAfO08kTZMqE4mDhYOFVMCM4T3m9KCc+ufHd57SYuRkvRolC5T0LjqKOOmg3BBgySk+gVr3hFnkyYG2bpOUxYIYxWxdyr++S95t0OYQImsf0ogpxUnEn25zEXCYXBYE684Rg2JZAHX4ikNDGMyDNyBlEUhItj4BhRKHYtWvQLNK1NK6b9/lu0WIogi5aDPGIIagwbBjRjDKxYW+QSHcPwAf8zDukUjBEOH4YYRT+cRfqMkcmwY4wxHi1KWUizsksvYLjRkRhtjE9Gpe3uI4xVSr/GcNRcm77if99toyOFQwH8DueC7XG8Y2x3b/ZhZLh3+ou6P1L/gTEifQM/psNY3AMRp/QtOphV8qUIfcVI6wb9yjmINhifMVb0V0Y/vTOicznM0ElEcdnOyRiGIppRygANlHB+dOOzdBrUIcLAfgzJEvRNkfSMSs+DVujTHAjuWw0XenrUbPEMjEx0GHRkG30ajTq//9DTYiJ0BM9Db1ZqQX97Do7LXmjSMxjQHHYcLpyxDGuRPvR02xjZJeJ4c9nYcZSa3yJxZD1YFJYFgW9wDnMScSYceOCB2YHAHikdqfqZ40kNMVE/7B/Phk+wOdREdR1OBHYFZ5NzcuitXLkyX1c0ETqzUB71dziR2FhstKDR+aK0gdhbQceDAv1JJdNX+lO/s388Zy+w9xSm5gwE/Ml9qf3UC+g35ia4Lp6PJxp3C/bmN8eP+/J80QL6kuPHeBh30Vecf2QAeYB3lhFEYJ6zf8MRxO5kI7NTlS4xxq7vHBxbkQKoj6Q/4itoA42QPWxt/cV5zzEoogpN1Wl7OaO1oscABMZjSgmQD8+ji8FAMDfedBE8nEaYMkVH9BCGwXGCeH0iWHmjGBjHknMLlQuPPuXDpHEdDhZ5oIDRWakykTRMEYMFRcmEUIom4uEX6cMh5DqcQXWY/J6BB1eeKKeO87kH3xVq5NhxfgxH1E/JBHmMOZ/cDyikeOqpp+YQTn3AseMazqHfONHcj/8oiCCSijDxnPqMk0g9pG4rG0sBwwqPaQfhQEg35eVTIikjlHPCiSAgtHxaYRiVIJ9U1IXtcgQFnJKORpZ7X0wSLDpQ0KxYGh+K4qDoNp4WD+rFiCcFDC50udQVTLoF2W0MLPowtsh3+gRZHwWTgbOH3kKRt0hkMYsBRs8p+4nst1jlP0WnLT7h6Vb/GYUcQ2ohug6HgvOQ/fo8dA3n0JyXsRIRPP73PZx0toWzAeI/24Fhw4DiCKDDSb93fQav+7ZS7lkZHeHcsoBnwYpBaeHPopdnUXTa/0sN+piR2CtFhSHGaNOXdDoRDRyHxo/zgBFuXDlwrPhztOlvETn6VPS5azHkGLS2KQ6OxwDnDQPfedAXx1xpvALnjv+NlxqX+++/f34xCoh6YYy6F/SH7vAXjh58SE0UY69xSoki4RTS0KV7YuCa956TkSpinU5OX40F28WE/gsd3Jy57rrrsg0xDIyR8g0iQzgmnNMcp4+bP3hCOOPwfs5CBjw7w33gHcaDsY8mOKccb16xI8xn/cz2QQvhLA441rOYY+YtZysdkKzhZLKITmfk8DAurskxjZeIhvLs0prYFpwh+AVbLJxS6KS0XeYLNOTZoo7ZsMBDOVDi3vSfrI5eTmbXNC76Ld5UxtaS5dEN+haNsElFOMoqMW8FBEgVpHeZy54v+GoT/M856vrGg5PUOHO8ciTFPgHOVI4942msRH7hn+QH2rJNf5qjnj8WFgQ8sJXJDs4iKYXoEP/At81Pdre0QOPOviivu9zROoLGBAyMwsApUnpfETHlwESkbGCSFA+T04oGQseUECrmytGD2OV08nKaQASlSJoA5i6Hl+cYwwkCd5xJp4nWCUaEmdvXeUx4E9t9crqUClLARMdMXYOjyPGYsYnnGpi7c2Oqtvu/ZHrOyUkUNUUwM0xXRJTzcpKF11+/uTf34z/n9Dw+MUNpYtLeXNdxGMRSBmbWbZVrqSJWD5pWPawQUCopi5SSiCLjJKQY1hXBpQYKFoN4OQsyTkArfcZ+GGdDi9GC85VydvLJJ+e5ySAT1UkB7AfGkAJo/lLsS1AOrRozqjTKIUfTpIHMZljOR+GfBPS6f6uw9AAymENElLIxYrwxGEQ8B8h6ehDDKyIkKOsMaWnoJSwU0XnoDxaLGOYWhjhYfA/9wiIUZxP9xaKQxTVgFHIGuA/7MQotFrlX+9HD6CKMSPcMohAYSHQgC2QW0uhB9BPn4+igi4iwpqOos2J/i3f+cx+uaX99wcHB+PXcnpnhRD9aKgja8BmGfjcYMzouPdZiHhog08mviG732yIO3ZjxL6qELJfKo58ZjxwyIsA4cYwDo5TsZ/DTj2KREV+oFxAWCSRlxLnREXpwPEPWdfCt0EU5fBiSdEy6JZrBc9yL84qoEVWAHtCK6AON88F56OnohY7v3MM6XEYJNB/zSZ0Y/RsRbd1Av6jrGBEx55yxuG0f/aR/OcoiwsN+aASfMP4B2+lraAFNhH7rHOiFbPdfk0OGnGEvxUsq0BZHB0Ofw4EMEdnDVopFQc/O2cc24ggQEcLRYJ5zcriWhWkOA86GUfHv6D99VXdoDQrPiG9ZaI/UK/TWzzgCOexezB3928uBq++No8g4Dm3Ofg46jjr2oNY0Pk2wn/s3tuiBI18f4894adh+4BqcTOxhjj1ZH3izY42ZZkw1tGjszDPb8WFyxSIEG8B1LRiLzjO3V65cmQMXzFvyqk7byxmtI2hCQJBx7ph8JgoFiFJkAhB+POoEH2FpO6WlE0bFyCYFS+15BoHxx0T7BeZYN6QC/iMw68DcMc4mgzqOCWEdsN0xTcwUDWPQTSivjxk33Q9Y6eDxZxhCuR8lwkqj61Mg7ee7sG8hws67lEEIUrgWEjHedaCdfo39EsaoiUY60Y5toWACQ4KAN/ZNdNtiYYHnWMBg1OFZaCUU+kA5h30P5RTQNEWcEVaOM3CuWM2j1OFD5KNzlyh5nms28RU07Jrjohfn9tzdVkgnHfq3zuvr4AgSCUMH4cwxNiItRO+I1uBcKeUCp4yVds1+ojFEGFugKkH595+Vb+d0LnA+BhvHCiOPMcsI1aSocxAABxNHDAcRA1E6OWPC/yI0LLwxyhgD5bnjTah0LoYW54Pmmhw5Fu1EinBAcSKom8GgZFhLR+AUAAaLY6Tmi64WxcLYXEr6i3GN5rl6GYOcAxxqFit9MsYZ/AxAtU580mkZfz7N28svvzxH5Ohv0RsibfB70UCOYRAzTjllyHvjo7/Rl3Gs8w+8gXMGbUVkEB2CketaShsYN03aFPpXV4XBLbLLJzlnoRZ/8wzSVkSuMzrxrHiTLweQcXefZDRnxGIBTxW5wxHGucrZxXYwbt3uK+ZuXffkaHE+84ijLGomOV/wcseU/M9/xjV4rr61jZPNvvSA2B/f9l3Dq5v4kGNtNx5gbDkSHCvihwzR7+Y/2nNfaArPwg9ckyPPGKET2/ANPEoKkyiVumyZD/SJ5w/nzXzAmYYHRrQlOciZ2Q/0kfljnnBs0qu7yUF9jDdy6lt8N+cs0FuE5XxyL+HcCnrpBH1uvDgEzTV0Y364B+f3f8AzGZeyTi1+YdyNC3pEMxac1JlFK8bXdvLDvObUk/7nGTi80AP+E/0moME997rv5YTWETQhIFBNUkzK6oV0rVhJ4v3G4ITA8X5iXC2WB0RRlasp3UDoWbmyEl+PGMFcw7tfB+ZOqSrTLeJYq2BWyYTxBjBY57L6Ug9NdQ8cMoy20iHjGIpE1JlyfmGbhAHmXQfGbmXXcVY+yrc5ULzNFQogoRJhtwQXgVcqIksVC+n8oGyhK+MdChgYQ3RAaSfAA7aXtFf+9klwqwlAoaCsBtCLFV1Kdel0sr9tVl5DyTfG5gUFt8Xiwzw0txnelDQRPNIkQlk0huZwjKt9pdEE/0AHVqopboyAErYxFPEnBggl3rkBf8A/GGhBg+gKX6k7LoXTcx6WfG6UQJPkOBrHj6YR5VztBsp0OGAYOpwrZbpB/fn95lRhjIZxWa4EB/By6Wb1aCHHiwxSJzBoSn8zKMMZwaDQbLc/p49r+d/3kAu2+Q2xn31iu232ZYyQNf5j/LovBgVwOHAaRZRzwL0xmtzrUgTaMOf6oRHQj/rIWOtXBrpamJxpai0pW+B8Gn5O1pMnjmEs4veiEfB5OooIIL/xE/OYISlKnn5srPCecMwFjJv6NcZTygg9mhORQew8aonQNZyLM5OjER2QsQx49O36eBy9ShSYZwHXotfQk0S9W7BFL+iEEzBoczGAj+LDovSi1pLIJc/VTacMHuC5A46RrYAP608OL1Hb9vOf7/pB5EU9Ao6+V+or+oSupm8tbocOwGHlfPrOXPS9DvMbXxcBAhxTxsa4sJvYShxzHLQcs0BvIR84ekURcz6iPd/Rk6hBdpeoITKpXkNqWLhXdOI5R6GnOBeHZvCcGKdesI/+RpucQaKwOJC6Obzoecby4IMPzs5Tc5aD25xhD5g3JX30AhlujovYcR7jxynJsVVGJ6EV9FA6h4IW/Ie/ctLjI+YbZ7E5z8njHjmb6ZDkiH4qj9UC/fTbckLrCJoAIEoeeoSKaTQpSGB7KDAlTNpOHvR+0Ot49+f/uoLeDc7JKVAKgIVECOppBwbeD8M1NpQdK6Jy1DFZYckMLXWdRJwRAlZQIzcXOBwxZyukPglCoEBgslZuCUhM1uqb66hFRZg6lxUVQhYYYK7rehQ9RcUJbQIewydwHUfoysnnzBGyL9ee46iE1RzCwCoNo49Acg6gzHA2ESYYPsXCeGP6i6l4LSRKo2actE6BRC+UZXSFJoIPWLVHG2gHbVESQbSASB37Mb6t0AjVptRTsp3LWBp7hgDgf0KFnZMwt/JvGyMfvaEr53V9dGbcKQVh9LVYPFAoKdSUa/zDarm0TrRDQVePTjj2ypUrcyqf2hn4CdrBDzhnjKl5bYUe7Tguzm2lF3xqrhXpDegOr1H7AE8R3YFOnZshGYhIErSKpzFqRo2gw2mlR7yEMSyiBlpluUUd5Gs42/oFPZBx51i6jNRRfFyUlRQtOgKHHp0xdFB8n3yP6zEW8YkrrrgiL0oxiKWV0QsYuHQN9WY4AIJ3BMgh0UBSR/AEhqL78QyiCEqniGuJXHAv9HFzwHyOT04OTqOA56HjukbcK5B1jhmkn0YNtoR7soBCdlrMwSPJTtEdnGJ+0+tKRH/jw/j1qlWrcj/TD/U7XZIxzrGP13Le+R/fiKgL8PzGnhwIZ09EsXDYuAeygqMGTVjAFJnDUWGM3RcaKPmQe3cOui56cF3bRHDRGTmWLHZ6NrKCw8L1OMPIAPqIfrAvunO8GkGOsaiFB0ba2XyBjtA1mi6fYT5wn/oTjK/WDZxa9HRjFDC+6MK9dYL79b9nCHCeOg69mwv9yjv/Oxd7xFhI92ID0P2MuUW+cNIYF3ZuuViDFs0jc8x4WiSgQ3AoSS/llGQP6BtBEuiWzoku2Mv6yPMYB/cyyoivSYX5Fry01/hA6whaRBgonnRKMaGIEQ0DDI/BzFs7DCjqGH6ncFFpOAR2L+VZCB5vsU+50oy6er72uIBRhNAdJeNdDJRMyzP1M5GthmhWvRRfZChx0IjmsJLG0WI11ioJwU4YEhIEsNVODJTQpkhhvISwAuVC4R3H6MK0KWj2sforZZFQtrpPcBOojuOMIkwxeqt3DDw0qqaP0Gsrfpi1FWLNvTEiS1CwRIhQyNwDQc+ZYKWfQIkopVKJi37qp7+mHfGMBOM4na0Ub+POQLTSTeDiBRq6sjIuGoDCJhzXmBlfTiHCiCOSwobe3CsjniJjVRWNW5UznpRKTgTGulpgfuOHaItTktLPyMfj0CyaojS0WHxQtowFhcsng8D4me9kB8MLDZj7MX6iSYTrkzlW6Dm8GVmO12LBg2JOocMHhYijdYYD5REN4AlojnNRZAAeyJDQ0K3UUc01RbEwXCiaHE6OHwfQvWuQf91W3icNlHx8W/8vBx7aYnAw9Bnr5me/Opb5gLZEelgUMmdtC+cCY5ORx4GD94u0wgukXjEg/acGE+cRxy9HLqey+3APFhU4Osw185yMKsHotE2tGLo245F+Qf64JiMUn6H/0F9ElOAzrh36l0/Xsk/paAqDK/aLPrHd78WeR/QrfFYErgUdMliaJGNaBA+jWP+WEL1Cjwz5zKmCl0sRoieiAcY85z7e7s1dnCrOi+8G9ImoDSmgsZhpfOmgHEmiqfymT3Ls0CltE+2h6Tt82j0H0JFzkRvsFvqF5xMpSEcwjt4ORaa4Lrpxr+qUkQ/ula5icZE84kREG3i1vkBX7m0UIA85XdBEv3OlG0Sk0bEi8lXfeb5uoK8bI33CCUb3Nwc9I2clfcz/daBfNkQs8HAmSoc1piLd0AzZbp4EDaEB90hnL2HOgDHj+PNiJOOohVMm5glbxDwl38lydiTd0b16Vs4o+iV6dKznog+4ruuby85rG5uF05bc9+zsE9stUtl3FGMyqaB/mCf9PmPrCFpEIFrGjrBWkxvjHQYmDKU3GMSgkPvMGIsJWwfHjmuYRN3Ai8v4N0E5IAhVwmYhgOCj/zBfDGuaERO4XyMfHRFwhJ/VD84gzADDw7CtvgjxJOgIVgKegU1wUoykWxCMHC2Ypn0YdAQmhw+li1MPjWDChDajynUwbwY7GqF42G4FjtHHS28VAK0LzeXw9EycAfKF3ZOVOoZgCYLFPTAYrfaLHKB8ElrokWDwP6Zfx1Jm8HVw2pWK0ihBiaAkUbApShwxUn+sulEKGIwUeRFgxp3SIFQbjLFxoFCgGfdoG35AMTPujjGWBD2nHmHOoBcp5j9jTAnxn/EXfYaOOYwcQ9Ch3xaLC3MXP+AU9MnJZ9yjjlekDDDCGAr4lH3xKfU6YiXZp5QaRkqsdDo3A8RYiyi0+scQo1RyAKEpEUHOjd9xGjkno9H/+BInFFq2ko1eKf9WSDkyR41QaNGl+TJNjiD3zvglP31fTny0RX/gtOEoQN+D0Ie5iLbwbYYoPsGpQOcA+gF+z9CjD+APCkTjFQxe9Ei3sehAJ6Bj+s8CJr1AxCj9gtPX4lMJC2Ku77yiTZ2bPOJsomfgEc5Hh6K/ki94Cd5Cp/RJhoW8idQ098zYJAelobj/MIL1jWvig4sJ8hKf5SQBjjT97jn0q7d+lRFOoF9s11/20fB0ERh0NrA4KJJbn9O147z4b8A1okh16HfOg1/TGfF5+qBjOPmdT8SR8xlr59P/JZ2RJ/qbDoFWLDqqrWq8OKbUdDJO5Aw91H/2xfctJvrPMziOc0jfkAeii+kcngOdjgLOiZfCfO0R9pTFfnX40BW5ou+NTTdIpfZ85oCXLHCEcbJFrR4LsvX5AsbLdThRLeKaF3R5ThVz17Npxhjtm4PuydjU+89+HIJkPBvRfXBo0RfJdosPzgNozzb7StMUDW7Mja95jy7YEyKC1AjiVPIcjuHcYr/QTfEF50LbaALY2Rxh7Bf0F2OzFGH8zCvzpx+/QusIWkQw4iikJiaCNskIF4RNeS499babmCZF3eMaAitASBFK9i0FkXNgKJpzxPl51K3CxAqL/92b64FtrhEMOQQjxxMF22/gTBJFwrgzMYWdBqMKQU/glvfv/tyve/V/+cyDwP04B1BUYkV5GhGrHvq7Lgg7gYGECYuU4YCzQsaJE6tXFC4KEAHJ2KL88LZ70wkGiykq/kkgOwdmLtSaAWeb5j4wbBE6BAjPvBQMShijz31LvSD0rOwQvAw2Th9FHwllq4Ku7/kINufkFCD0S6Ar5yN0RKOYIwxBiqQ+IVicox8m14Qw2KYZnsH4xjwdNTh8zE0KB6UJDYgQ4gyizBtjSgZFwPgx3inGxoogcn/mIYEUBrG5SSlFq2jWOY0hIW5fqzVoFE3433UoBVb+OC8JdvxGJCU+hU77mR/zwVKglXGD7DCWlDrKZ8xPfYc+0JCVRIq+dAwORkYb5x45gf9Q3Ix5GY6Olzinc+FFaMG57Y8/4EUi1dCB67uOFWf3o3FM4nXkEHrG88gJ13D9cYGMI0OH5U+LBXMpZH1L9y3qoK8NShvmMHnOSCOvyAZzkCwX1cGwM3/tR3fEL8LhwPDFI0TpqI9pLjNm8Qzzd/Xq1TmyiLOXDsI5gD+UcD3yxsIUvYUBSddkDJJfHE6i3Z3L9fAWcsY902ndK52co5rzQiS1RVGLUhYq6E/4EJ099G3zHg+YhPmPH5555pk5ipfjhSw2hnQyCy/4dQnjoA4QR4rSAaIuHGdMYuHN+NPNRG05r8U6/LsEXRFP5vjhDADn5WTCm/Uz3ZHM1+iioSfQNzgC6LGxKAD6mJ7AYSO6RKpfOJ+Mp/vgYHDf9BS6hnv2rGrJGGuLWmQJ0Hk5DjwDpxDdY1Sg65BbMB9eio7QmQUy+hjQt+hfvUDu6Qv9gGb1nfOwz9yTyC/OujrYCo4xd8xJLVK50br/Od7IUU41ej093THkfEDfcxq6Hkebc/g/Fg0tlqCREqK7jIWIXYvP9H60Zpxd09iLOPY8Fn1WrlyZaSeizEWDuQb6dX8cgfrLs9MnfeecrNPrUgLHmblElpf2die0jqBFAiGDkDlOGDQEHYOOsMM4MUgCK0CAYXKMafmP4XwBBB4Dz2DCQE0Yq6ImDCcMuJbz2i5f1rUIOcwFU3AOwtnE5kUV1UFwmzCYcTA1qTwmEkeB8/E2E+ZWVDwXb6zvhC2hwrnD6Ods0oSBxj1ZlSVoTGYrEEJ7BxWezs/B5NpA6Me9TiOMQygz/a4oqa9iVZwyxOlDeaIooQ3KUQhijBmdoDljQOlyPbAPpcB2ikIoZ+FYRJ8MMePrOgStaCErBcbA8YRfgDLlPI4n+ENgoxmrS+iGcEBnDPsS6NsYxn0DxQK9zle5ch7PtRTgOeajZHQD4U+IlOdHT5Q0fWh79KOxokRxyBqfOCY+0UHAPkARDMOCc5DzB2+jTKxatSqPtfFnwItYswpE4RcizDmAhsf17AHnH/c1lgKMuXEtxz8+8QSKInD4UUwtIpBl+BRZgS+Z8/hMnefFOUNWoZcYF9+DnhyHR+FfzuU7vuQ4NOS1wRRMfIcii/eMGkHnaBtfHTXtjPp8LVqMG+Y/mSGly/z2XTQyh4CFA7omOUJf4Ag2b/B40cZSjBmGokVEJTAI6cL0Rf8zJDlmyAyOHOcS4VyC8UmOiArhNCK77G+u4geMXXqMxVh6MycTRwGexfClRzEsGbQiijie8S7XsnhrWyyYRYFiOrP/6D2TiFHykXHypHA8BYKv4+mTDjRHDpBH/erxdaBRjg10GKU/OCPReJMDpwkcZNKi2GAWYDhGwPHS+ThR6jD/RHrTwzjczFfOQI4VzyUyTwCBOSs10zU4+Wwr09WMH2cbm5bdYaFGPS8y2HNx8piPJexnf4s2UtKkDvptnppP7oNT2fOwY9kwwKkpjZFd6w2AHEacl+iT3WkhkaOXQ1AJgtJWWWowTzT6u4j6XmgdQYsEE9wgWTUkHDWT1QqJ7YxmjiCeUyCkhMnxkFKKQ+EE3xG17UL5OFN4gjEf3m9GO4FrUlvhsK/QPJPIdU02DiNOIJNFbiih5354yp3HBOQMcr+88DzUwvSE52IShLH7QHwUc+GG7llEiLQ1Kweey2rwKaeckq9jX2G47td9ACcWr61nGQTl/tOuLFOKGNxQjnM3EDYcQGeddVZWeHjbOdwITeeI8/hkHDHcw3CKvvObQ824uIfyGH3qf024sVU5r/nlwGFgoS90Zb/o/zDKPIsWDN82Shz6plChFcKmhHO4j7i3cDgQrPXxjd9x7fr/dXh+zxHotf8kY5z3br7r7xg3fYY3cCibyxSC+M/4oB2fIYCMHWdiOBrB/caYxndKneMo4PgS4U2g4yt4CT6Dj1kdRHexqhQK1jj7gLMpHMwteiN4jTGJcTG2MX/1J6XstNNOmzUMyQOfeBJaiX0DwYcolf6Lc8f5Yy77jZ40x9gXfXIeWa3EF8kujQOqXLkcBfA49A6uy5nfD5/ptF2/oPmVyeglPy2YRF+MEwtxjRbTiaDVQWiEAWfOKVrL+WoeMtQ4ZdC3BSzOIXzfImRE9IlotuKPL1h4ZJhaNOJIjnQj58NLLCKQDea1xaoSDF5REPQVRqt7IWs4bjT3YG7RPd0juUaXoUu5B04jaaWih+xvQda5HBeRqxYmGKIMVnAPriF6osXoYPHR+IlkmXRwaJBn7K9ho0/ZXxbB2FnAOWkRlTzrF+QmB45FGFFt5hPQ7eIe6/CfOUCGOdZ85NwM+esY+qFz207eOW/ojCViu+PISPdg0ZADJ+RliTi//USXW8h2vGtrrmfB2jks+tsGjmFfmu/u3TyOZ/WfOWmeRoR6HLcUgT9r+rLuTG3C0u2JCQfCRrAcLlYTTFLGD+IkzHhWCTrOGCvzHEDqq6h2AAD/9ElEQVQmjmgeHt2SiH03oThyOHRMBislPKJCaTlbMBRKOIEm8sZEYNQxioXgWaHFrKzOOp6Szlvr3Iy6UAAotiYY5ZRnlofXqo1zeB73KPzf/lZhOQg4gkQW8Wp7U5BJyZiUMsRbGedzbxxVjnHNQRD3B2EITDPi/svn6gaebk5Dxg1FBYOUuuU8DCFja6zRktQxjkLjpYBeROPInfUdgzVeDHR9GQ4Zjh30wWlDKRJ6iUkbL/u4lhBrEJlmX3RGmJRpEgx8kWBCOa3EARotQWBwAqAhhrh7UUDO82FsfqNFLZxd9veMcZ1OEOZtLgR67T/p6JdGBoVVHnPT/NbfHD1CzKUOEtJRsBdss2KFl3HQcOYy7ilBapDZFmPkO8RYOTdaRYt4k4gxx6BHvAJtoTcrV5QAtIwm8CbjGHNlHPAM4aR2vXH19bQj+IMxhfhu7Iy5Blb5OP4ZfmQUxczcj0gftFCHc8fx4Lv9zX3j7xrldudBY85FEWQ04GfC08k0NKoOmkWKUcJ9eG5A96LXXJsxS767ryb6sV3qAgen+9M3+gXfpFR7TvyQUem/ccP9aC1ajAJoWHQMBxB9VyqVFHJOF/qjhSUGrkYvoVOQ8eZMpIiZs5w/HEF0Rb+BnsNZI7LH9ibnrnNZJOOYcQ58QFRFRBK4Bl1WdERE9DiGw9qClXunK7mW7eaq69Gz6Lqej5x07+4Z/PasnqXF6CAijG3ERpl00H3JH7yULBDZQv7RlaJZUI80QzYRO40eRO9Vc1MUnEV2QPPmkEi0cHC0aNEEumroq3SHXmgdQYsEwoNiR0AJfSVA5L9yhnCWCL0TDssBpPFiCmfjDSfIDHKAN5YSyphiIMkddT4heRgmhiIMjxfZighlkwEewpTCSWC5Jw4qv3lUMS5hrxA1gwhPbx8gkAlGiiknlGMJUSsmrk9waoxFBcKE02LgPikAjDwpZojUszL+MDjn45QKg6JFfyBgrHqJ8hINRPjwgBtHhhRBJFpMSCUj2xgZW7+FafqfQGJ4U4zKWk6O1zAVjiLCSME3+6A9CpCwUIKPo4BjiLPIKgZDSPgoB1ScS2g3hYxBaDvjvi7Y3QelizOJ44iD03fzBb0x+uK+0IrnjQiRXmAUhiNoKRg947r/WLnhYKaQUFoU3GOkSgsVScj5KNxYQUFjGG92kC5ozCg1jjeWYHyMWXxHP5p9pTdyTuM1tlHWNfRkdRZdU+alj0lFpWyPk0/oV3MgrtE6gjpDX+mnmH8xF233Gc4aTkULHaIB8RK0YHWPHKDcmuPhmA6gHX2PNiweBF9yTt+Dnsrrh1MGjVhFxh85qTku8SgRZvXrDAvX9LzkGRoFCxocXaIFXE+0AJRz1TwKY1QkhGg4TiPy3XFkvUgFb86hCwh5Z5iOG/q7pfOFA5oo6WKSETxwGPqIiILAoMasa9ILmkBv7QU8JuQQlM9Qbi9Bf2r6j77bFM3QYrwwFvq+pKNJRTiCgA6Eh3MeiujRRJRxKIqMYxP536f/2F4i3OKFBmRkODw9f4sW3VDy6H5kS+sIWkRQHkUnUFo5eyiyBA/ECiCFkHLJESQ8r0kA20YhJgwZyIw2NTdEXHAuYUahPDOw7M8JhFEhEvfhOCsznEQik9RQoDhTpLVSmXcvIoYorJwPnoHziHHtOgw5n5i2VVeRTbFS4hwiDfznuTyn/8Hz2+5+p4HRTxKssBk76WBCmQkeK8z6Fk0xpq16ETCMEs43RdPkxEvt4oRjaHEUMugZKFbowjlIEHH0uQZHJSElZcd1OGecSwQaWnJOhh7B5Ts64yD0aVwJPudm1LsX9CNarASaQ//OJ4zcvgw6DizzwPEcDp7NHEFHPjmd0Hg3+D+UO/fj2BbNiBQa4fvmuhVcdOU7HqJuj3x1Dmih+2ilHFPOR9E8HIL6HV/BPwDPiFVgjmC0hmdRhtALx7HUQQ5LYfsclFbR0J/9jDVeMk5egU6CVtBiOB1azIU5hE6MJ/liXIyPeWwsI13DmJrDHMVkFAe08TSXFZfnXMSPOKsDFhykgEgJURfANfAic5/jEV8BdORa6AiN2cexFkDQkfQqiyMiVPErPG8UwFtFR+KJEcJP/onGlR5tfuC3FP8AmrVIgh/jbyLo8Eq80fNzznNUhWML7XGWcrqOC6EwxqLQtDgnph14yrTwFXRhrpvj0Vq0aLE26DfkXwkLEhZcNU4ePF2EPv4vO4K9ZPGMfKTr4P/kKHvL4kWLFv1AZLSFsH75Mw23pa4BwSCRLkCRs8ohVUsY6KBwDvVRhLBzlGAAlGHKLSXMqrdIHqGojHQGlYgZwriEejsMMNEVjmOsMZrtT+EVvkqxZNwr0AcYjwLVViIxJ8cJgRXZIXSXY0gkkU95mlZSOWgo+ww8oYv25TRAbAw9feE6riFaxDUoDZw/lHeOA9eRQoIR6jMpRJwVnlt/rF69Ood/cgL0u2Lk/O5H5Ah4fukjzj2N0N/6yxvlrBozrOsCpQ4GD8OHoY1GrBwbHwaVSDFGF1rQz8Y8jHERF4wnTkDGOGPEtUSCMKDQDEPLudGhKBHnd4wxci70b6XOf2hNTrEURgY8+mBYOD9Hjf0ISGMsYoxh5vlExZV0bT90yMnkWI0DglB0fv+hRdf0DAxN9+PeIoS7E6RtoD9zyr2IUmOATovhYyWSoc0A1WeiCCK6b9TgdDNO+pbjV/g8p6B7wKf8Z+w4/fBF892YxDEMcM4kY2Rc8ABjZHzRuXHE+9CZ/4wvJw+asF84+pzLfiIZ0aj9PDOe5dhxGSSc2qtWrcqOLs9EUYuoj2mAMSEXgtalO+Ato4ZxJwPMU7zF3DRmxsl242wsjXvMfTQhFdB44zloGu3gYY6PBQLndl7zHn/hVHGOkCn2tQ8eZTua9az+cw/kkuujF/ci6hZ/wpeGhahVDiWRkaLVOGgi6tF9u1eOTwoZ2eR+yHOOczxdVKSoORF25D49gLzUR/rEvDFW5DinKprjDKLc+T0OGANRTCL/GChkALlhDFuMHuhBRCU9Bz+NYrCTDI5bi4von5EaOmOLFi3mwrym49Bj6N30TAupdBu6sYUIn+wlvJa9IlqdHsox7NN2UUT0q36i3lq0AOn2EchBnyLPu6ENu5gn5rsqwonB2UKpNfkjXN12YfKUA4ZOMIema1EQGYQYhf8p04x+BiIwihlhziVknQCnhEbtC/87v+tRSOMNPoxrziKeasqtfaQSyWWVpkZpZAy6VwqvT839YoKUVufwfFLBgHLsGu4Bk7Qy6n9w/lGsursH55pWeP5YCe6XtvQrgcMxYwWaccUAYshapWZMy6FXzJAhEmBccwAx1gmkcBBZXWc4BV0xtggl8J0hFSvdaEt/oxEr965j5d9+7j+cVGF4MQY5FaQCoVFCsi7k/HY9jiDXsq9nAEYWQ9L5GE6MO4age2a01B2ldZS0od96OdkmDfo0ntGzoPdxwTzmAKSIGFNCJcCQD3oz7tGP6A5dGFuKDrrEE9wzQx09gG3G0W/j5xzOZaw5sV0bf7APfoaunA/fsD9nJLrqd47MFxz2EVnZYi6Mh3GKhQF8xVwMB4/t4D/zFc8x1hwdnCRgfzTDsVw6acxRcgatcfJbQODsQTdlRBBaCJ7lP84ftALuh4MFDXGyDOoM44i55ZZbci02L20Q/aNIrYge8szz4a1kopQu0T8UfzRsfjo+HDi2uR+RP1aFOekY13id40TEcbj65GSNeaUf4lnHhYWaSy3WAP/GL8c9rqOCRUPOcPOdzoduW7RosTbwa/KKbm1hluzxSZci53ySabZxDpGfJehXIoH8N59FixbLD+xoGTb9yvPWETQCzEd5MmCEKWXZSrtwQFE1UdOAIku5NagcK00ODsaJe2A8MaCt6Fmx4fSRUiFyQDi+Y0Xc+N+KpN9hUDpOFI2QRJE1FGmGte3ukTLrOpRZiiwGR3mximllCxhtlAM1gRhNVtEZjhR9TiYRLop0ugfOCMowhCMI4lpNz7lcYCy7RbR0AycLR2CAEWGcNGNN6azDfwyrQa7pmHKluJwDxpai2AucTuEU6AbPFMbiqOG+p43WKBjRb/hCOHTHCePdNFacf01jg5Y47IK/9AuO4yYaRU+lA7PFdINcaeI5aIzMM+frwNc4foeFa+JZ/fCmOsgtb/SUIqlOwxlnnJHlqHNyMEm75RzyalpprByXkQ5nH9GVQb/knQiieNMmHkQ+qw0h4o2jSz+Q4fYjY4Hjk9wdN5az7F1o6GvRQHSqaQGejmbpoyIYWrRo0Qzzmn7EtiN7fCd/yD2NzaSx8cIRRF6IgJVuLAp+XLpvi6WLoK9+ZXnrCJondHREbwwKwpRQ5fgw+XmJpfLwHPMEW2nEDCjAlIW60hxgGIoiURtGqK5UMWHlPM6UVZEZziOs3iqk75w1VjEZeBiRTwqo+xHt417sa0XSCi6Dk3JOocXQFIt1fvWEKLaOt8LvPhQTFgLvXFZpreJz8AjJ95+UOvVkKMb2d/+gP1zDb9+Hhb6Mc04j3D8jCdDWfBRzK+aME6vNLdaGvp1P/y4G0DZj2RzBOxiMHLAtxgv9PR++1GJ6wei1kCGyVS08sphsU7hcTT7F70ORF4WpVpu0L4snZCh5GRGNgI4i8tViiUKhwaMdI1JIxBTnkihhjiH/i/RssbSADoIWpg3TJjtbtJhEWLCVymyhQzT1ZZddliOjp8lB3GJ60TqC5gkOEilXwwhEk56TRIFIXmIh60cccUR2tlhNFM2jHgbniDBxKTRNq5kKBVM0RVgIT/dWL8cIf//whz+c0zE4fjAa9S6ErnPEMCI5Gjh0XIejiEJKAaX4WuUUwi9aSdqQ+6P8Uk6t9vNUK8ApPN4982pzYHFiuKY3i4n6ESLv7SciljiHFNBUG4ZzC7OT+gOUXceoa+G/YUBB5+CKcPpphDGOlW9jNB8YC3QT0VctlgZK5zMjolXIW7QYHyjnUs0C+Ko3NJK7pawR0Utukt3hMCLjvTksikWbr6L4greTo3QIiyoKR5O5IoNEBltksRBDppPfHE7jggWh8hNavjJ+TGsfc2aWtNKiRYvhQIaQJWTAKaecku2sFi1GgX4WGVouPk9Q5srUpkHA2WE1kOPDKj/vrxU/oeWaYmIYhP84aThamqKCKIgiPxwvUkAtD8qo6Bs1GDiFMJiLLroov52Mk0elepE9hLlIIKuZruU7p5MCZd7mImpHhIo6H+7VuTiN1EKQ27rtttvmsHZh65wXnEUijtQZ8lxSR9yz3xxenku0kvQPTiEOJPcO+sOqp+ccNqLHcdFn04oy8mC+jiB9b/z0dYs1QBtN82hawHAomXtJLy1Gh+jXae7bljZGAzJFXTMh/sBZL3WafFMkWhFdCyTenOfNZrZZmCHzyFrp1iKFQHSsmkExhxWTVnTa8aKIRPRauBEJLO3Mp1Tuq6++OtdnGRekcpPrIgzxR3ymdQSND2Xftv3cosXyBYeqOkAWyNlS02y/tJgc9CvDW0fQIoKCzvlBycQIDBhniggOUTRRuNd+9ulkzHPOMPbDuJWiZQWTUyUYCieRdC0hh5/85CezIspJ5PqOixBE3xUps4opEijg/BGlw4kjDY2jx3051n/uUyQTZ5aonNjmudyj/UUWORd4Zt/j2n5LMaNkD2K82HcprUxx/og0g6YIsBbzAwOsHy/5pAKtx1yEpUT7k4ZB+NAkAi8JZ/K0P8tiw4IF5w/gH94+KM35gx/8YC4cfeKJJ+a3D6qjx2GkvoNFjXAMRf+LFOLoCQWNLFYTULPd4ouFH4s5FnlEC3EOWcwZ5xha0JLqxmHlOuRyK3/GB3x72udkK3tatGjRYrJArrD92erhR+iGlovPEzp8VMJwnEqBVLB3vetdOV2Mk0HoOUWVg2bcWEhlJ4z8fryg0wCrBNMcvTKJkJYxbBTfJAA9lMzd/FrIObZcgIeo1xJOWZhGvrJUeOFiw+JGRATp0x//+McrrrjiipzOzFETRdspX4o6SwWThs1hBI4xT/3vVcH1cbHQIzLXAo0UbWnW11xzzewbN2EhxpIDyHXwmEhRbjF6UNTRw0KM6bjQ6iYtWrRYLhgXr3ZezaJd2LDDNnAeQRbsfRFmvdA6gpYR5KAKPVfTR12hpYJ48xoMGk00iaCISzkAini76jZaMODiVc6YbzDPaQH6LlfqMf1pNiYmFeowMeLjzTjxRsNpAseFqBRA5y2dDA+ROhEliw6kWOvbWEzxn/QxUUNoRSp1/fXa0qhFDYkQqo+FSGDp2GQ0J5C6bqJ4FxrqH3FSSDMv3wzZYrQQ1Tntsn3YF6W0aNGixTQBr7Mw6MUso2zOSZfw9m2lW+6+++78pu9hmkWjH/7whzmFnI5CjvdTFoTF3GqGA0JkzQMPPJALL4vY8JYtxZDbVfnFgdoGajDst99+2YFCkfbWls9+9rMze0wX1GBS50nRboaBVxW3K7Ojg1cyH3vssStuueWW/CYfr4PmGJ0WI5/xedRRR+XCsQxOtUXcf9Pr3VsMD44TxX+l2OrnnXbaKafu3HbbbTN7TD6uuuqqFffdd1+OWlGAUuTKM5/5zJl/WwyKyy+/PNfGw4+lgnkBgrp43//+97P84SzyggarcFLC6th8883zCyHUyeNgDGeQ1Tu1gDgG7r333rwtsNBRI/QbMlR6ujqDIqHcl/kgmonjyz2FY1FUSKSg94L9zSWo60vOQzEmz+1TjzZxDz//+c9zNCdePYi+5brSzvVzPEvAd8qyZ+Ng79TX9nPNerocA8H9lE4d+9nmWfzveSj77t+n9EBvhT399NNznUT7S9mfBnB2MjakNCojIIKN3iWCzHNE3+rvkEn6NPrV3NHX9fHzvz6McSrHqBPsgx4dg146jV2LzoixiRIN84HziKA1tjEf0LxoydhmzMxh20saYBDjiXjAoJFm5hjHKtpCO/OhA7wgFmCnkZ6Cj+Ix+E59ntXhGTvt4z/NmDlvfT9jZrGs2zn6gWM1NIEG3HfJTweB87hXizAWXGLbsHAuzyllWp/O51x1xHOTFeZEnL9+Db/7oUX7od9vf/vbOepYZLKXT3gTeTe4Wss5B0TdESSMm2FWH7wWC4PSEYSBn3/++SvOO++8qXUEqe/kbWqaV+57FnQ2rSCkKb8+68w9BAjleiHSFOFzn/tcTtm46aabsiHHSGbku79pgFV6xqi6JAQ+w1JR2tYRNFqghy9+8YvZeKfceruiwr5quUwLrr322hV/93d/t+Kwww7L9dsYnhxB/RhZk4CQqZQkYzBfhbMTjLW55PydFFDG7sc+9rHsmGd0KAy9995753o+X/va12adsWoGecPY9ddfP3Pko/AyBoqZ8SjBCfTc5z4334fC04sJKW1eic+5o66fe/Odslqmi6EhzX/eIqp/9F9dYTVemuPVOyILoN7PzsNgpMAb67oxaH+KcidHUDe6cE+cD3VHkO2+U57J2LoDIr7H/TvW83vTm+/ulyFk3Nyv88Xz2uY/Ro0Wir7ndxwHLX4iUhs4aacB6J3++73vfS//DkcM2vfc+syn/g69pexT/dfkCALbhnEEoT9j2ER/dXS6bsD3pn36RXkPve6l1/+BYe6n32Pcg35E0+HM6+e+Y5/or3J++21++GRAM+59N0dci8FvLgT8x9g290flCHJObVCgo+iHftGrv6CffaDs2yb0ei58tO4Icj7jEbwvmu3xPzSdW79yErKzSr7rGHzaywXiPMMiruueXce9uddh4DzoB92J/PfdmA5zf45xH57TudzXNAGvVhaGvdANeqY/6mwxi7e+9a15RUT+PgHkLVuMsRaLAwrW6tWrs9eT4mHV1ut6p2WFrQ7FtjmBdt999/wafq8UtipL4SHkIv0tBG18lsy+H6Zn/xAGJfzG8Ev4bd84byi2toVw91srr+1eKL1CFQknQqqE4+xDgEtFiHuxzbMSQI7x7P0oB/VnAffjOgQMoSYi6KyzzsrGm2iP4447LnvOKRPTAEqK++bQomBxAjFC5QMblxL6o2nM+qGP5QT0pn8oImGE+rzjjjsyv0cb0+gIUsNGFBMeAt5KwrCv08mkwrgA/hGK2Dho17wIRTeuWQe+az/3wug9/PDD81swt9hiizwXpeE5Hr+jgHnTVx1qANlfenYJEUQnn3zyik022SRHFS0mvKreSyXuueeemS1zgS8HT9XMFU4gL47wu86D7avpm3DyxPYSzhP8aTHg+uRD3L/7K2VO0B5ZxJGBTvAL440/xHPGMZ7X8wTsH7QV+9lH5K9zeCvcNMCLQjwXRxY+wvDXZ/og+i5ooxxLzwzjGF80qT/rtNcE+8Q9uKfyd3yvnyfuvR/YN1onXgIlbfVCeY+94Lr2rT9jE+I/+5rD4cz12391xHk8l//jeL8dE44c2+lttqPtpuv7T4v/4nzzgXPF+cytSUL5fPX+sD22oQv90gmeK54zjovzxpj3gv3JsxiD4F+O1+L89G96pXbnnXdmB155b46Ja48KrskZ3O+zdIN7w9Pd83zOF885ymd1P/in8Yw+rZ/fb/KylCMljFGdzm1zbvPwhS98YU4zJ2O6wVXXnqEtumLnnXfOKyIiCjiCIiKoxeLASgLnj1QZq90igbzCnnNoGrHddtvl6CbpAxg0xshRwoDT1HDgDKCM2s75Reia/Biot8b5jSE0AXPBeCixQidDCIBjMHsrOxgMTzpmZWWTkCeknFudHdvsQ6DYhwe+fDtOwD6u0Q2OKY9zf57T87kHhpfvztXpucD/JcN3HudlRAqV9Jsh5/7BW3nOPvvsbCD3usdJAaOR80pUE2VcJIE3GjHEzIU6ol8ZujGugyihk45u9NAPHI/G0D3aIHTRie1oIoTwrrvumqNrpItNC0RKyjsPRxDU52cv9Np/vv3fCeV156PEjQP40aGHHpqbV7yL5qCwcRJIN914441zelXAs+gnziJO5yuvvHLmnzVQT4gjyLF/8Ad/MLN1cSCiCd1wggb/9BkRM1Afc/vEMzYh/uuHVvrZp4R7i2gCY9DrXmK744wX+YofhmxzLDAgRNH5jf40/MC1opF7jnddfNUxzhnX8KnZhmbwaOeIbfpUepXFCZG/0wAOcWmDnsVCROgQFkc9lz6xjQMg+jLgN37KSNH/TYg+o1fQcfqZ+/XrdIL93F/cmzEP2vEMocfYNgw8kzlCP0MLPskWz1MCrXC6oLd+EPfcj9y2j3EJx3Y3XbCE/ujVjzE29Ez6mHO7huPiGvE75kJ9/OxX1+lGhXgG40fXMaYB281Tem8n2hsUns15Pafnbepn+6AJejma9rz1/ZzDNv/Re0Vn2RZ9GfsAvdv4+s9YO85/xiKirzy3Z/S85prxov+qI4OnqUcnahUN2g+tOJ4O5Pw+3avFWVGs9mVX+c/+o+q/EtGX5oznDz45LBzrPvFnaayev5/5sxAwdmoA4v9otd6fce/A0c5ewQNim0/74AkisoJOQo/Ff52XbSD1WFBBN6Cs4Xt6mYKBrrDT7bffnomMEmclDyGbeAbDxOvEGDrBvsEgTVCDOylAeMEk6ox91PDcDHeEH8yvEzAvjI6x8+Uvfzkr2gps8oLWle1pASaISTA69XcJjAyDRiea5/c7+snvUGyb+g6NxXaMFr3WadR2TCT29el3jIfmOG0h0Q8T73fOEMyUEPUO1Pci7EqlYZKB33iVNIe01CVAC+ZoOTf1F1oIoWH8ynEdBUZ5rmHg2fBZ/HJQuHd9JNXOHIr+CRryv3P73zYr4Qw2bVrAQWF88EK0EYp5P2Omb80JygZlpD7/4nyMNf+NQi4EPeHpxiLg/OOks37ObS6p36NGFGX1ne9856wjSAoefsKJv3Llykw3L37xi2eOXAMpv7ZdcMEF2WguIcKPsi3ajBxbTIgEYhiIJAN0gL/gO8FLmtBpe4le/TzMGMcx3/rWt2YNGvfZBE4IDgzOdPRKvnrOkHkMKc5gNI+2jbmxxB/odGRzOMQUBbePCC/pflKM1YUy/uZECfQb8lo/abY5r3O5Zp0mJhUMSQZi8MzQIfAI0K+2NclT48MpHVFQnaBfReyaW/p/VKDDcsReeuml2SGAdrTvfOc7+X7QBzpiXNHD0Qcn0de//vW86NKLxxlj81iErug/fYWGYswDtnm2v/3bv83P2g3umeHunn3vBXTFCWKx2jjov/La3dBrP89vXOnZotT9Lo+JuWiO4WUMUPOmjuApWr/3Ngjcl/lcjpfx3nbbbXM0ZjfaGwTuHd+3EE0edNJDjEmpi3WC/8wr+8bvQPSt5zLv/BfbwHfjHXo6nuLlBKtWrcqOBOnI9EZ6jL7A9/Az5zGmjqHnhA7kXt2HZ8LPOBecv7zmKBHPgyb0Qa+51i88B95EpxjXvQ8Kz2qOdHvOuFdjETw2EP/VdXot9nde1yBf2Mfd4Gyjn4VLHIS+/OiyaKgJo+M1kz6UBwMUrR9QFEw6A+hcvY7r9f98CL88d0wmQtF91c9r39g2n2uC8xN4TYoElOf33f4ByhmilxcpvH3a4Hn0JXoiRCmH6EnfE17BsIM2ogV8xwQw+k79F3Ae9Fb2J/hd32b8y22xjxbXr+9TwnbXQteepxyzTnBe+9kfMwsluhPs6/yhWJXXiHt1LgoMJVOxaMqaOhiUg37uaRKgrpHVejVKFBwl4EDfxHhosWrnmQmH6IPYZz5wjhLzPd+wiLFWFHkYoFlRnfoIyv7RKCWMft+DbsrXeU868BCKHEMHwiioj18T9A0ewjiibEQfBcwXfMrctO8oaCDuLZTdgPMvJtwPw40xqEYQmlArUKF5ddw+8pGP5NU3RiYjyb2bnxD0ZD+Rh1IN66Ccm6Of/vSn87MuJi9iMNBBjHuMh7GXHjCKMR4H9JkV33BYBn27X8/hf2O4ww47ZH5vPpCRFls40xk5ftNvfHeMuQ/mjEa2cAJxEOAZnHdW772Ywn+iMtV34ugbBkEnSx0iKxWY7ubUwFcUPBX5OmqQ+aJpw3GFXtCB+zFv6Rlbb711dqRwimqcs1ETqRucSzSgeXzRRRflbeRwfT57Pk5kNNsPRAnKOoh77gZ0RFeMKKeg41HAc2jmgNaJT5HLUolOPfXUmS2TAdF3+r0fh1q/MPc5WKRhTxLwo7e//e05SEEUs5qSHJp+02V875T+22J5gbRc+pJnxOD55XG3CojhMbwpGSUI9BDqhEMw434EPebaz34YfhjyTfvb1s+5QmmqIxSqON53ClWn/e1Hme0kHAaB63g2n/X7j2fS3KP9fGLIlDNvcaOgT9PKfR1SwNSeYuRTQkNBDUWlE/SJY6xk1WmyDuMY9DNuuIbnsALhmjGGva5tP0oThdtcQ1+d4D8KOudH/C7hXK4t2koxVCts0wjOzr/6q7/KyqZx1ofmSUC/elb9wGA1N/SF7cPCNRxPsQweEC2uB+V9zBfO7bzh/Gyie3Oe0darGN4oEc886ZiW+5wWvPe97808VT3AMiKIc4EuIAQb/XPO1oEvUcDRstfH12GlGl8SUeINZC1GBykZ+l20j6gdETzve9/7Mt9gEIYDyT4xX4wjnmm8/RfO9hLqLxhXkZmMQHWiXIuMk4LRYm0MypNGzcM6nY9TgywR6R+p12pMigBkLHMShmyLTzTRpI/EgsErXvGKHJ3eDf083zTz8Um693Hfy6Q8qxpzHIHkE4cmZ5DorIiCsnDjhQDoNxYrWixvtI6gIeD1sAQHhY6Dx8oBARIGiwaMGIyB0ihEtB9jzP/97AOuTRFhIMW28tqcBkJx/Rfbm1D/L/a3+kXolfdjewjCErZ7PtfTGJ/Dwr17Js/GeRBGZgBD43zT34zdSO0AIbRe57sUPN3dxqzF8NCvaLqk62lDfV4uFII3LCTiObtdd5rHssV0QFF2TgG1XMh0iw2igqSKc8yqT0de3X333TNHPIoPfOADmUadg+yqQ004KTMijkQUtBgN6AUc5mpE3HjjjXlsRANZyLO4INLi5S9/eU4NrtfWM9aiUkQYR2qQxRh6RwkRH6KlnON1r3tdXolf7ILfLQaD+Wvc3v/+96+44YYbMp0wlNECXfYZz3hGphdAU+YwHVM9lrp+asEKX+AY9ol2WrRYKKjxhid5wyXntBdclOAIEpWKvictYqvF4oBm3WrQA4LCxwnD4cE4IRQ0QqM0VkKhoFwMEhHUL5zLSkWkRwAD0T1Ea1qxCBBg4Zzy3T2KvojnIADL5+kG+znO+bpds184n35rMnjjnrXo27hPDNBq3CjuoUWLFo+CccOokhojv5wiYf7hEyLYpMQce+yxM3uPBi972cty2g0jTERFixaLBU4cNC8VyEKQ6JJDDjkkp7pYHCKD7CP1KF4JDqKFpFqddNJJKz71qU/lyAPyybkCokuklflPjRJymJPCWyPNN4U6OyFk73JGvQ+k6XmjG0PIdqm0Iq3oEyIq1c7YfPPNc/SHxST9XuoRQCcyRiKHRAZZ8BPh8ZWvfCU7iBj49C/AAxlYFqKswotKbjEdkApJtokAijdxohmyZ4MNNshyh35PBmnq+pB/6KITOI3U1EJbaJEz8brrrpv5t8ViYCnxyfqzkC+iHG+++eZc34rzR4tUQv9HRJDUyEsuuSSXnRDN2KJF6wgaEJPGTE455ZQ8+UX/uDeKCUHmk6OKMhP36/8ApSfy3dWQsMIpnLVpNXMaMWnj1KLFtCHmEKOJkcoIetWrXpULI4qAZBxZHWW0SoegYEhVU6C4PH5QSJNxvihmqLYKB686Dmo7WJVv0WKhIcSeYq2eGLqUKiYl8YADDshzgqItIoRjKGqQiB6RPiY03z4cp95U6JPhGTBXKOvoXCQsx4JIV1EmatgwQEUluK45RWaLHHIvZRrScpZ7nHJ4kdpv8OxnPzu/0IPhrk8426SOe0GA6A8LeoOCkcWAkk4mbQiP4mAyRrbRp9SQNFZqupTOvhaTAw6avffeO88dTiB6r5ROjkIF3UWJoRPpmsaXTPM/3ZrsM66Rsk53FgmIxujcaCIchGQiOuP4tZ/5zIHcYmFQ54cce3vuuWe2mYy1BvYzpuwiDjzjypEc0X+TyFfVrLNQwHlJJ/JsQcfulQNSPUmywjbOcPagN/5tuumm2aHdOidbQOsImjIIQcakKB0Uxk984hO5KJ23bIFaMpQVv+XEcxAFMIdgZgSXVXwpa87ju+JuwmIppFFctMV0YTkbAi1GD7xBygrj9fDDD88RDSD6xwo4xRcvougygrwtRcFUvGQQI4jh+5znPCc7khjXlBcrWpxPIiQo0Ndff31WdtoaKi0WA8LpRQFIDfPWJJ/eEiaiQIFgb2Yhn6WEoGdvbeHwIZMVGCeLGYUcFgxRbyvkTGWMUNA188h+GscSfm4OqjvCueD84Pduu+2WI5CkqItscazFnCYsFblQfw59J3KDU4ajjQEugpDRE4ta+oZhL0pLFJC+HxWMLSedaK9rrrkm3w+acA8M/9DLWkwWyC/1uFatWrXi6quvznIHRP9w3Er3DJB7Z5111mxEhTHmLBD9xYnEOSuiDF3iAaJ/yCw0yWkE4VhQtoCDssXCgUMPb6VPKMovXe/CCy/MvKR0BKkXJrtCDTFvfrNvvGgBL58UeB7O6He84x15McCz0JPwPDoYm46+hOdxfHt2EYqiSn2Xhqz4ubZU5EKL+QMVtG2C2+Me97jqsY99bP6+//77V0mAVcngqnbZZZcqCa7qiU984uy+aWJXibnl/ZNwyu0JT3hClYy2vM1/0eIYzX+JeVRJWFVJQc3bElPM5yv3a9viN2NnbIIutF/5lV+pktHRuH/b2jZsO+2006rzzz+/Wn/99fNvdLbjjjtmHpQUj+qSSy6pksIxu/9TnvKUKhmm1XOe85zZbd1aMpgzPSdlurrooouqfffdN1/L9nI/tJ2M3nz+cnvb2jauRvYFn/V79913r5KBmL8nZbv63Oc+l3ToqjrhhBOq3/7t355zrIau0bEWvHnzzTevkrFYPfzww9XFF1+c55b2gQ98oDrnnHPyfHvnO99Z7bXXXtVmm22W5Xb9vNqTn/zkKhks1Wte85rqoIMOqv76r/+6uuaaa/J/rlXKBZ/146e5xXP5rh8eeOCB6vjjj6+23nrr6klPetLsfnSfZAhVV155ZfXQQw/lsRoWyYDKrRPOOuusat11183XfdGLXlTddttt+fpxL22brIZOjj766LXmxqtf/erq/vvvrx555JHcHnzwwep//a//NWefxz/+8dV2221X/eIXv5gZ/bWBJt/1rnfN0oSGR9DZy3O1bTwN7w4ecffdd1c333xztm2M2/Oe97yOdg2e/bu/+7vVq171qmxjoYWdd945/2fc45wL2cgPciho9Wtf+1rWu7bccsvM/2xzb3SuI444orrrrrvm8Kp77723evrTnz77zOTMrrvuOnv+trWtjQiaAihgZzVCtI4VhnjThVVDucuJeeVCh8IArRr6neZ/jvoR2pgYSV4tFKruGNuEEiqYyIscsHpplZ9X2RsPTj755Ly66bWZiYm0nuNFQr3vrYB+9KMfzUXhRH/BTjvttCIZFDlPuB2rFqOA8Gmr6qeffnpe4cQbREUceOCBmUfgM3iGQptWTe2L16gTJFqi2+t2g0a32mqrFfvvv38upmslVRSjVX0pZ1JXrWDFa3DV9rAy600XUm1atBgnRMaK9li9evWKz3zmM3mFX9Fh6SFWXUXjWjn2aU7YN9KsyWP/idxxHtFxVput5moBdI2Hk+uiCUQmWLk238wHq9Gihuow95JhkOef7yIOpJKZU6L3RL2Yr3/+53+eIx68JWapQNqdFDxv6lK3x7joK9E39CGQ+rDPPvvkNAh8RF/MB8YGL8L39HsdVuWPP/74nL4qulr6j1TCQaIiW8wf3XSf8j808eY3v3nFiSeeOGd+ieyhQ4v4kSJGb6ZT1WWZOS2iTwSsed0EfEP0Cb4A5igdvemtgS1GC/NUiqgoPfW8RL+IomH/lONNz8Cv8VG0Yb7SN8A20ZgilY2b2l/GGm8ZN0palY5P1xfxiNeRCdJd2YB4EXvg9a9/fa5NF9Fp7h3wLCnIoiE9OxmhXy677LL2jWGLjEmy01pH0ASDsDrooIOyYSSfk0DhvIkCYAwjDIpiKWXCRKdAKmJIYeUwIsgQHGURg8DYhLUTSnKc7eOckUMahEmJ3XfffbNhR8Fxvkki3KWMpn72KkgCiwGsjoS6Ld4KQBgwJjju1l9//WywfOhDH5o5qkWL4UEBFk6s2C2FgzJx2mmnrfVGHKla6qVwWAMj7f/9v/83G25fR9A3xQUdU7LjzT54ktBsyg96prRwSOOBlBtGrTddRB2QFi1GiaBNDh21f9T4YNAxJtAnGQuMAc54ctSiCl5MlkpDYiTi0T6lknH0kLFomBHC2YlvA97tOP+R65p0S/swSMKx0Q8YNeQ7Zd888gzmEieGGjbSBaTEkCX0gjomQb53uwdvadOP+pguwwGtryIFzLHGhXNZSgT9iA41X+irE044ITub1H8qC4EH0IgUWrqXMeAw9wry1hG0MCjpRv0nuqs5a349/elPz7W0ypRiYyQFLGp51cFxaK7Qmx3XtM8LXvCCPOYcR67D6LYffsCZ+/GPf3zFrbfemuc2kJvk3cUXX5x/txgdyvE353fZZZfc39LJzclw7uDLbCY8xLhx1KOFcO7iz9LAOObRD4cLBzN64GBna9E9rrrqqrx/YL68s+l4qYRol6wgh6Qx0qnwO7IFr+Po5gjyP+dXHRYtOJE4PWGbbbbJzy59Hz9bTpjvGI0ScS/0XE48eraxkq7aJJvHjdYRNMHAyK688soVb3jDG3KNgQCvLyMKEYnYUTCMsqnwF+8v5sX7HTnNAcyME0idAQzGeXi7ebkZY+oLaBggWNVkhFGAMaHY3mL0qDMpY4XRYw5WPa0w2uemm27KY0U4GGMKCBBkDBfCwCpXCDaOPAaC8xEevjOoCUFGNeUFJolJtlhcoAVKD9qhLDC2OJo5hBVyrsP/lFvGj2Pl1jM80W4noD/1Eiho3mABeJICiLZH1ARjT1RD0OnZZ5+d9+cYb9FiHMAnORLQPPmr+CtwrHD8qPHBGaDYrDkSoMBx/DAiGIMcMBZvHE+B1xiVVnS7KXuMT/fAmeO7OYXPMzJ9+h0wL2zrdD5GTtQC9DwiHcgSjhQLCxCfFhGasNCywdzHH+gdeAuQgRxYZB7j2oJX1N8xLor6qpfBMOL8GlUdIH2r3o8+Y9wrXM/Bw5gScR3gFOQUEHlAr8ILRUYO6gha6L5eSkA35gu9dYcddsh16swLOq7FMWNpXtKlzWNjKmLHvDJPvKWPbjRITRh8wPXMQ+PGqWveo8+oDxRgrJNlFk1ajA4xZ9hC7Bt8Fq/jBIpxxP8isgedRM01494EvOWee+7J42jxVQ0eOnc4khQPZ0eRBewtNDMo6nMdvxfZ75r0IvwOHxP5qOg9HshWs0AWi2WepVNEGuChIro14EwXWeRZliOvIVfJCTzamz5Dr1wMWJgRNcrO5wBS3JsNN8jiz6jQOoImGJiUgmDSLggxIHR4uxWcxMyAsBOafumll85RPEx0TIJwBPtFalgAU1FUTBgs4Uh4CnOmcGESGB1jTFQAodlifIiwc6vBlBIKA0PcigYFkyLaDY5HE8abAm38CReKPmOAoe07Zihqg1HAcLEKUobLtljeQD8cv9JJpDqAlXAKSRMoTQrW40lojjFGcenmCHJuRjFDG0/C1xhPcQ48ynZFeG0DvIwzCp/rVBS3RYv5giOTI1QBYHyR0wSvFGFCiaSE+w7kLTo1B4Ttc9RbbWVsMggjgggYmRoe75OSz4nh/JrtZK5PRgZHg9/mIwOTgYNfmx/g0/kt+DBmndM2EQjmXswjzxDKpXmmeR7yAET/WijYcsst8xyL+yQ7XC+cMeOC+yS73Ktr4T0MbDoHo8j/HMv6NFKh9ZF7pbNYMOGgUQhaP44K9CVy14ptLIKRnehD2pk+FH2lryjyHEGiqt0TntX01jCOQ2Nu3DyXsbXN89hG9rcYDiIfzClRq4z3oHl9+9KXvjSPiXH0id7o1px15o4i0X5z8DkP+UX2mXfoIBw9PjVj53epS5fwP7qwj+N90rU5qESXtRgt9DddQjSYVHN8GIwB3Xf33XfPdhMHkX0HBd7OcSClykIsJ5LFAov00tqVZTCvB+WV6BUf4/ihu+N36BcPl5qvoWM0jGbxaLq7t7h6tl7wVjz2I/4EHEKegWNrOYKzxfOTfWR5LPIsBiwwiF4znmS0sbG4tBi2WOsImkCEkDHRKUS8zwQOxeyII47IgkxkRzA0XkXETfEM+A+R7bzzzjnElTDCbHi5KSv2dU6KiOvYnzOIkkOptepO8QROJhNG+HuL8YGgsWrB0I1VBqsAFMROCkcdxhPtaGBcNcqmZjvBYyXB6gkBSTHptBrcYvkBvXjLBEElFcNqmrcTUZSbYOVT6D0njWO9Phk9lfyoDnyJon3bbbdlPsWw4vj0KlRpZQxT6Y6MP3UY0K4oSI7qcRumLZYv0C4nDHqmkFkIEVbvTVBWEYEcBgq6OcLojNRGRiJ+Td4GOAsYICICnNt8so2BwhDQKPol8HFzCb+Oz6bVS/8xGjhsnMNvTiAOk5AFflsBjihSTlQGAieF/SNaiJPDvGMMc3SJ/uOIpV+ME67LyUw3sfCh7zhEfMdb3KM+DVgkocRr3txkjCLS1b6jAt6nLoj+ivF0fryIw0mf0ZOMKx1NpJAU+7ojyDEhjxkgHIx0MHSk7znmPAuZL62txeCgw6BtUfFlClgJfawuinliscLbk4yfeW6cRQjRi4yZRtaQP84rkghN+iR/0FqMaSegETq3qEDHoBcRr9LRWowW+K95qW9vvPHGma0r8iI3m4ljH28blj/gvXhAZF5ormmx3vyX8oeuBl0sP/PMM/MiG50fT3ANWR2ck+HIdA3OArwBfVog6McJBKInpUnipXgNp5WMAduXIzgKzzjjjGxrcayRb2HnLjREf5HbItc4+NjZ9IzWEdRiFvEaS8KJlxgj4hSibCBmIIgIPSuUTWlbCN3+ViEoSpgLhcr51P+Qw1wKMwxGiLXwR0YaQ87/nEMEoNWxhUapRC1VeCW3QuDG2GoDZTKUDjAexpKDrpcRTLkk8Dh79JsxJ1w4kig30Zf2cV7RXhTTWDFo0cKcw1M4aRiRUk/xofKVuiXwHjQkKggYQULx66HxJTiNKNqKOVpJs6rPwKOgcH6iWYYoI0ntISuzfjOknFvI93LgDS0WDtI28FkKPj5MzipOzoALJxBwvFgUwTtFa1IkS2USD+bQ57jkUEHXHD8cHviyRtbaj7Nm1DAnKJNh9JD5eD9ZEJFFjFMRpu6fPkDWOMZ9uU8OK/dOB6ALWK0WTUpuOBd5woFlX8/A+cHQsD3mJMPMNRnSrquRa+SO+c3RwnlmG2eO/RjOEeEEzu/c+lPkkpV4r+C3uOV+jIvrjAruXb+5vtQMRe87KeYMP+nVUlnJT8WDrbS7J7Ud6V5xLAUfPaAb5/fsPj2f/hDNZJw4j1p0R53vkzdkhkUEcoGDlc4rVQhE95AZZBnnj0gu0acWO84999xscNOtRU5wFgWMHX0LLdhHs81nOGq7wTznMGBsmm/4iwWP1tk3enBu4Gd0EHq08eEkpmfQX+qO9vkAT0RvdBXzngOHfUV2oDEpP2jQPQTtoBW/8U9OHLxQlBE+hufiw2gX/8ND7WNhXuQP5w9ZRBdCU4OAjOJowrPVErLIZrEDXS5HcM6SI8YKvVhs5Hjzvc5XRo3y/BZWyT4LSfSLt7zlLVnPRQdNCz7jBgm6bCVPL0YO/ewzDiDWlStX5sKooRRRlihbmA6GgLlZiSLkyhWzAKLDUCgmFDkMhyDj1Ra+XobFYVLOQUn0fzgPQDide8D8Ro2m/iXEOcLcR9Q5WqxxGDXK56DAMrgJLKuB6gwYF4qxcRJKLB+ZAmnM9QcPcgmGMcWGsLP64XxWuwgQjJ+BzZGHFjCeoBOfzmU7g7xb9Ea/WCpjtNxhHBmujBV0yAizYlovEh1gKFI4RLBRdITbU8rRaydw/hB4DFDKD5oXzs15FBEOro8u8ST34b7wMhFEtuNJLc21GAUYaWQu5V4xTrSunoLtaBrIQ0q/GgvSELwtDG2iVftwUkhBcQzDn+NS+oD5Yz6h23AGkd3jol3nJfejkR3uj+PG/BHxw1hxX2QMvcLzOo5MMm85h9ThoiNEuhWdgNxgHDNkyA7bGDp0C/sxOOxjm/4iv81p89x59ZdjLWpooWPQLZxPH7k/hXjJMU4Wq+1WTMk2/WsF3nNwoNBbRgl94P5FNEr1alp40Z+eG//iwCGjLZJZ0AlHF9lrccfzke9ksOdWaDYissOgxD9FazEe6VrLNW2jG+pzhaNSCpCxIEvoTuhJX3O2iDhFP+jc4iYDnY6FxjT0jaaMG5pFU8bMeQPmDpo2b9Alh6Qxsg8Dni7erTHcGZh0OmOPH0hhVHcz0A8P6Gef5Qy1cswfc5buAOwdjlm8Y5SOYsBL8XPOmYjqREP0lTDi0Ri5gP/5pKvYB1/0O3QeKa/mO96I1sgQDiDOGrSCZjgnOb0HdWa5Fh5EN9MHbAFzxFvruulmSxXmkT5BK3iEgt/mKB4RdnEv4DccuXgKmYnO0IDzxLz3m11mwcIiEB2AblHydWmKorTwB/YbuuWkQzeLARxmca48IaCUCb0LxQWxUC5MSkqAyboYYNgjVsWjKB2AwAgsShLnACIkVISWIeROwLCEoXkmSi6BKOoE00LYCNa5rcg1RRaJBuC9Xr169cyW0YKQDcPTGAjLN6EoYpwUBDIFcqkAU+eR1v977rlnXlXgCQZKjZQtyjkhRghQWqw8UiIJFjRKEcaMCEG0gi6MoeObYHVTSGTQiXO4htDn+D0IE6KwGiuNEeC+OJpaLA1QQOSnU1ismgipx3Oa4I0H3nAhhYJhKZKIEt4pgjBozT7o1aoI4E+ULEqTFnzP/Lc9jDJKfjiO7NeixXxBIbdyb0VZpI5QfL8D9AP7WLUjB+u8kvIuYg4/plhOIyiq5AFZ5FlFG1NQGTDkhj4on5txYW76NI8ZRHQn+/hkuJjDjA+yzvFxnP/sT+6HIu2z/M4oMu8XGtLmpHhYZCvhWekl7psOBVLy1RBCFxzgdBiOLOkoQv3xJzRFf5G2EvKXzNQYhfrFOaXgWRn2vcXaQBf0VU4dCxPmJx1RSjF6Y6CJ9CGv6qAjc+yiO/ow41gtFhEjonUcq26dBchRwpiLKkTzIpDwB87MEuYOnRAthMyzP3nIgRrOjRbNoD+or0JfATyDM57DfqHArqLHiy5BT8E36zwTgv9F9D6axu8s3nIKkCX0qPmCAx6NCyZwLZFz5goaG1TfX0pgb8qIUeqAI17kJieQeWosRMKSWcZPH5Fd7By/OfljgUAzvsaao1efgmPspxlfzmljbtGA3Wcb285iKf8DxzIn0GJi2TuChN0p+GU12woNQojBMzgIZjHA0KZYElQlYgJTIjgDeDdDeHSCY2LlDFGXDMAqiJBYApCjoJ6/jEEp2siLPK6wZQoQxcm1MXMKqGfCFClZHAxLKWRazRMK32GHHZZDNI0JcOxYCbAKyklj9RiD4VEujWrKqNBzfWOVKsY2GFEJq5toWCOgAvalMHEINq16dgOF2FxBexTcF77whZk+rGC0WBpgCFGkOIcpzhyJQoybwGASco8WCDi8kzO3VwQhxYSxx5lN8FKQCUsr6/hARANaebF6K2VHhALesNtuu2VeHW8ca9FiPiCDRPhQ6NEh5ZlCHpDSQz51elsdXq6WEMfGtKLUCzhayV2OoaiTwrBgrJb7BcigcOxQmulQFjQow35Tdhm8ZId9fGcMMXY126GUYU3ybNxwr6tWrcpFO+vABxmY+A/jAdAM497bDDmC8EApSeiHs4L8lnZke9TlYBSQvfQb9Uw40D0/eb7XXntlnbTF2hDhQRbQPSxQMKQsjoGFTjokvbkJ9iVv0K7VeY4gOhH9Gn2PyxFEZorYt1BH1nEU1CE6QAShZyEH0QeDkWNAEeK2Nmd3cLiah6IrQF9zDJl/Cwl6PMcvHcUiFWcxnTsWbwGfpL+Hsxu9ihrxu3yD2Sh4n8hDfEq0HOeHIujqBeHlyx3mmDlHp4yIIAuYomQtBChZYEGE8wcPJw/ZO6I3OX/CCRS2WxPwGnKQk1cEobE29nRX8oGcESnqmn4vNkj1ZdcSg63SxKhe/vKXV4lxVGlSVkmRqZKCUqUJWf3RH/1RlQzb6swzz6ySYdJ4jnE295QUy9nfyeCvEkHN2WfY5hl33HHHKjHL6q677qoS80o0W+U+ScrZnH3TZKmSolMlpW7O9vm2xOjyZ5oU1YUXXljtvvvuVWKGVTLuZvdZZ511qqRUVUcddVSVJsrs9mls8bzbb7999Z73vKdKhm2mt/jvLW95S5WER5UUxioxpTweidFUSTGskqI8e56NN964Soy9Sowp79MJSVmtrr322uq1r31t9dSnPnX2+GhJIFVJ8az++3//72v9V7a4by0pMtUJJ5yQ6QFtehbf99hjjyopznlbUmyrpNTOOUfbJreV45sU5CoZf9U999xTffazn61e+MIX5u3Gc88996yS8Juhrrkwf+McSVHPvMK83XbbbaukeFTnnXdeddFFF83uEw1dH3rooVUSrtWJJ55YJWWl+od/+Idq//33r5IBmfdJxniVlOfq+9//fnXppZfO8kDn32ijjfL38hna1jatF03E/+QN+k1G1yzfOuigg2Yoew1uuOGGarPNNptzfL298pWvrL7whS/MHLE08Mgjj1TJMK1+9KMfVd/73veqe++9N/OGevvWt76V23e+8528XzKE8nx1HHn2j//4j/k8SaGufvGLX+TzJgV65iqThWSMZ52waYzJ6FtvvbV63etel3+vv/76VTL08nF0FPSDrrbaaqvqJz/5Sd4HLaGtOMcGG2xQXXzxxbkv9csVV1yRt5HHyaCt7rzzztl92za3veENb6i22WabKhlVucV8pYckozePQyfcfPPNWXd6wQtekMeP7nX55ZdXz3rWs/I5nDcZgjN7jwZ0tOAbm2yySZah8SzR6IErV67M90XHJ/c038k+9IO32LeVc81tp512qtZbb73Z3/oaD1os/Pu//3vWlR588MHMH8z1aPglfeeHP/xhnv8/+9nP8v7jwMc+9rGs0+kTPAaC3tu2ojrppJOyvuo73rDDDjtke4b++bKXvaz6vd/7vazLspGe+MQnrmUbD9LwKvYtOi3plT318Y9/fK39F7otyxpB0h6kOfD8ifqJEGhFm0RlWL1JkzZ7AXlteeysWlm56eYBHCWsmFlRi5Qh3ku1c0TwCF2zumBljafXSlyswPE+pvmej7GqEMUWHeNYq1dxLisOzpOINO8vKirymQNWK3i3Fc9Mgmhm62hgFcbqmbeuyNd0XR5TqW88rsaEF9YziZBR3HqaIUfXOIjCsTLEC21VVPqfNEBpYMaRtxqkhAlfjMgItCkv3pu+hBSWMObCiI2hvGBvYZFOhr71JTqwAukTXRtLNRfkqernJtjHeUV4oB0rocYoCbPsSXce1zMvrDKgP29niKLBo6aXFuOBFWhjjL7kNksRke6FTtEGnmdlxLy0Tx34Jx6BTq1oBv9wnOOtnESYLJoGtBErK2hMxJtoC/zGGx2s0op4tKJqdR6Pc29W/kQaSQ+IWiLosUULKHkO+SdKkfwQSSASYI899sh0GCnQeJooD2H9ogyszorKtEqILkUfiBQQpeY33kxminBB5yIugc6AFqXpLhVYvZZSYO6af3QNq9b1Zp5qoYvob58x5+lOzkPWac47qbLBSjD5ZazrQDuic0WNiYwit8lF+hOeZUXZ86EDMlrf6APRKGQlmiLP6V50N/2ir/wvimCbbbbJ6bLSN1qsDaUQzFur8qETkVteqkK3AuPWRFtkRLwcRfQF/V6UqYgsepMoEucyrwNkV8zvOs2Sh6I/0HUnuFfRQNJO0ISIAPp1QPSr8Uc35B15KLpa9IBnpHOToXRf8ysiXlrMhUg9OghdAvSXkgvdxqZfROqm8dfqIDPovmFD4nv4Adlg7hs3fABvDP5pzNl35r+o5qbzjgKiqqOcB9mHfvCaNp1+jZ7gRQBsF7xBJCjZbhzZT+Zf6LLGiA2thApfgMbOMVf1azRzHI+X1kffwGfIP9dCG86FRo0DeYAepKDb7+KLL565s8XBsnQESTMyIbxKz0Q2EJxDwnI5SggDDgjCWXgdZiCVRz54CIZxAxNBfGE4SV/ThJIhQkSnMe6DADFEiiyDCTNk4ClkKNzVc3l1JcU46gthRCWEMUaxYvA/IUtIMfhHCQYlI4/xRwnHtD2X+h9CqQGDxbQo65gxBWxaYUyMAcbDyAYCQ4i48OR6TjCmgUYpEgHOInnmnECYFAWGAaKfhJ0bO4ayEFB9KrSf4OFc4/xTTJrzCU1hTtJ41GAKpaoJmJ+QdcaP0GX3zgg3fhQpKYrminnkepip+4t6Ty0mF8YWpMAQasYPj5NuhZ4IL/SDD+EnIeTqiDE3hymuBKfx1yizeKhzozfbGNdAAfKmDDSFxwBa5bxEk/gBnszhA2iNY5zgdm+cyAwn9R9atAigF/yWUs64w0vJMnKdDCRbKXvAkEeD6IqMYVDahzFG1jPwTznllEzXFDeOAI4j6WOc6gxKfM6xDD2LK+HIbzFdIBelw1ocqcMCDt2JroXP4Z2UeDyJDOZAsrCIzvxnUYRDUe0gTnI6prSMKHAcIDelbqBRtIrvWRRrsTYYW3QP8xXMY041elGgdNYE9K3xoU+RYww5zhepQ+EIwhvoxfhGpInYHy3gDXQ1cpA+apv/6K72NebkX/3a9CWyyRjjG+SVMgv2I3PRhwLH6IZjEH2Rd3gInZcxygahq9PlXbPF2qBX6KuwW+im+tLcHBQchaFT00nMXWNv/tb5Or5PzzYunH4MfPOX7DCukUpE33E+ekvTQtq4IGVfyQaOJ/KKHEO/TXNkuUEfsDPDMYOnWGBk61tAwr+NlXmrsdPY3py37ChBDD7pD+ZrNNtCnxZYQl9mk6MJtIVXoBHzm+3uGvgLPrTYmBMitBzaYYcdVj3/+c/P39OgVwcccMBsOk5AqoL/7JMEQHXGGWdUSQGYc55xNqGvQl7j92mnndYzHSgRVE7pEJ5dh+dLzCiHa3eCUMIkJPP10kSpEqHmVA2hbHEfo2hC7K6++uoqTaz8OzGqHPabmOnMnVQ5pDJNvvy/EL1k8M05x7S1pIhUW2yxxZzw3mT0Vl/60pcaw+STMKre+c535pDx2FdKGCTGVX3oQx/KaTU777xz9aIXvSin0cV5NSkPwh7/4i/+Iqc2CscXdi5s3f/G4Ljjjst0Vh5Xb0nIVeeee+5saqA54DmEyIN0tsQo839J8FbJSMrbpZGV52nbZDV0lRSDar/99su0Vf8vKT1VUoqrN73pTdXq1atzSHMSXnlsO0Goc9Al3pEU9UwvzuW8UlJds369aGhSKmoyuPNvaaPCq0tcdtllVRKe+X+h82984xvnnKNtbUNjt99+e5YfaCopX7N8F02T/wcffHD+DviX/fwvvTUZbnk7en7uc5+bjzUnpGmUKQfkMToPHi1Ftkn2tpgOXHDBBR3l1i677JL1qyZ89atfndVV1ltvvSwD8bz3v//9s/J1n332adS9rrrqqlwGQErCu9/97jnXbNvc9va3v322nzU6j3Srn//85zO9ORf0Kmk30pLJHGNy/PHH55R5x65atSqn9zmXNGgpGkAP9Tuuo+EZyWiskoGf9a3YbnzJpGRg52NLsCFCbzryyCOrT3/60/k7XkMfd066r23og44WIG8j9TkZkplHlbpj2x5tl1xySfWSl7xk9vcf/dEfZR15UKAV6a0nn3xytfXWW+exo8M4fxN+/OMf5zEyPsbPMeiGboxWDz/88LzdvJY6Kk1+ofDAAw/MpiKiUaU1Qsa17dFmXCIV2Fj7fswxx2Q99u67754zJ+eDhx56KKennnPOOdWGG26Yr6d0QthOi93GE5M24Ujjklf4QDiu0O9ylQasFvACAu8db6HjFgqJ6c/x3FrVaIqwEMqmMjxvJS+lCB7e6DpEiVjJVPSVp7oJnjOukZTbHE0kiqX+9oz5wKqqVVTpYN5MAlbWTjjhhNkIBRCBIszeuLgXqz/TjKSI5FWjoCGeYdEMnrEc54BVR6vMAavPVpNEUaFNEWrnnntuLnoorSbCPXmyRbcp1qsQtTdlWGm0qiEyQ0oXuB+rBL36FS0pVhircMblzDPPzLQB0tmskgLasbomWinmV4vJQUln3rQh3cVrsBWBBSuPVjOsSiYlOdOW6Ek80tw0D7tBGLRVFjxISLKVMvSmiKd5b/VFyuKll16aoxchzmn1zopVMuBnV/bMlfoqnJBb4bZgZUWkUYsWASv/Vv0V0xd9KUUAnUsvRDdW2NGktEf0Y7UWvyL7AH+zgor3okUrvegw3ugU0WmAd4paw9cBDyanW0wfjDGasILfhGRM5ejIJuBBIlUgGVs5UtYqM/4nugCdkJNkcwnRkdLQ0KFUMny2RWfQfRRaFZkD5puonJi7dYggF4FF/pBxVvYV8BXhTP8qYfwjpUdKvUjpEiJC6M0XXnjhnBd3sAtEekRaUokoFExmSUtz/+Ba7tv9oRsRSiIJXD8gkiCib/EsUQrxds0WcyHanR4d/afPjcsgELEjJVOEmbdCiUqm87JN6M9NED1C51Gs2hvs0Bn5YKxFhEg3JEvIBzxAOthCwfNLSQyQZ+iuxVwoRcAOA2PlRT3ePEiPNf/KOTkfsOfoCvi8yEP6Ll5T2niLiWXpCJLfy2g1OAa7LqABcw4D1wQSArqYEwkjKYnSMxAM3lQixU3NGcxM2GqkXpSg/FJsORO83aLJGUSYhUBjNAppkxI2ynBC55d2ImSRAk4oS3eiZNUNTZNEo4SZPNMMjhfGMEUxgFEzxKXjaBwuGiOagshRFjRHKOkzoahC2CmY+s/YoGHCkCDyCkSv+8fQhFLrV840wtFx+tM9CEmkfPRyBDGmKLVAARPOzNAKx6k5JJzapzklDJri0uS0bDE/zHcOoiXOHqkHnLHC3805CiqnojffcMgyeBkl6MeYU2TqDpkmuD/GNqVVmgzlzLwl/KRFAP5EGadsScPhMKRMSXsVhh3Ki+sSnIRzCbw6Qr6jThBHeIsWwBEt1ZCM4dRRk0VahU+GIDDcpIKgeeH/6AgdMvakaABnJJmKjzlOulg9rB8fResht9D/qORki4WFRZJIw7fogvfgXcH3GPPkdxPQE3kM5LwUIEa+1CDyFp8Lx3dAOhA5zVlEDqM3TvcWnWERk/ygf4C+ZoTTPUrQV7yF521ve1vWdxnFxtSbLY2NtOK6PAs9y6cWehr5w/lkQZTh36Q304Xq9wB0NvoZmYW/hGxzfg7mWFwjkzkN6mB/qFGKB9H1YgGkxVzQV+i3+hGMr/7tF0oqmHvsKPoueUB2HHzwwfkNv+Z+E9AIm4zdJb0HbaIRc91vejDQV9BbJ6cC2kCzykA4bhSLCWieoxnMFzyo10LecoS3fbKX6br6C19mE5lro3ICBdALZ6D5zHlNntAfJgHLkjIoixw7Bru+MhAwcRkogHEv9iRi0JfChjHlFYmidThrCCxeaB5sgideRRnAoIAjhtPByrw+KOE/DDXgmcNREIJyPtCnJhxjk/KEYa5cuXJWsJewMocpugdjFEx1WhHMJeiII8/KkvpAIiEYsyJtNEoMI4VyGv1OOFEc1K3gGKPQiADTf5yBhBaByFEjqqO+eknQWKECDIkSxenEcdMNlJegHUaSa9aBuVG0wL6U2k6rdC2GB1qgGIrYkQM/DMwl0YOrVq3K/MF5RPBQeDgTGb3m5XxWrygyQTPAgGZIc+6gX05O1/CKerQqlxpv49hGNxS6ffbZJ99nKOQBdV9iGyVbf1jBadECyEMOHHxWxGMYWJzlIikp9ege/0P7DAa8FWwLxYwsJEMBjw1DHs2RRRRG/JsRELyudQJNLzjFI7qQnIvIWzqLhneFA7oOtBBGPrqjt3B0R1SCaCA1hgAPRzcidhUIxY/pBuoEqe/X0lBnMNItYJibxkL0hoi/MprffxY96VQiAen6ZIsFR/0cemTo9NHfPhnk9lH3w+IkmWUBgwPK+OEN9B9NlAjjmoOIDAs9OUD+0ddch8FXX2x2n6F/W2hpskMsppBvQKcaxLmxnCDbAQ/Gv4EjiFOmH5i75iKdBC8399UcElFq3DnjOjkE0BWjHu9QW8wcdg61X9CpKDT3hX+EHt8EdIhXnH/++XkhVxFjx89Hh8bLOC3RFv2KLAzbo8UamPN0TmPD6W8sLUaqa9ltvOYD5+Vwogeb2+FjWGwsK8ow8BwmhDZmQZiUQqSOYNQmMka/mEKaoR0GEA8mISe9CpPynwiQM844IzMRjgJOgTJsVsHoYJSEFMcD5lMSfN2AI0RNjlFBlJVIA4oSWKERNVCHVbT3ve99OVTbaq5nFK0wzSDI0RxlA/Q7AwTDtyqtTygwEbnFUWbs0Cja06xiU0AoKFbCQpn03apip9B14CyMgt9onmIrhYxzqBtdG/+4Z86BMjUi4FlCyKBR51/MubKUwVFDaTHPhxEixpIjlqJEyeFA5JwdFdAC+sWfpK0G8CQKFjqhfFGc0DKHJ0XZ/MZnRWVw7EhpLB3E7htfMI98gvnBcR2r8S2WN/BIShxlXJQiBbgEgy1WdzmDOOPJQHwZ8M8w6GzDLxlo5hylH71xzpt7DH2RtYyA0BNKWdpiuhBRtoBXbb/99tmBjV/RPzo5gehiDHQ0QPZZcEEbnIj4GaBDPA790Mn8r4g0cL6jIVFsZGZLQ80wL6VnGgcOIS8uILvqCwXGQ1pXREMA3ZfTV/oOvbJE6CmlzkKXokuTUdKFgo/QfUQWcjzQvRjt0pyllsRYA1lVRmS497qjhy4VNEXv5hiqg74XEbFoJ+Rei7VhjMK+oRPQp3vZLvi/uaiEAnC8WYAyrnTqpkyREjFXjX00Y08GGTdjjqZCf+4GC1zGl253yCGH5Bd2RMTYMODwRH9oz7l9b3nLXER/4M1oh9OM8w49mG/jgPOyq8G4hL6x2FhWjiDMXhV/E47AIOgjD7cOiqIJDRwtvLyL6VHF1IJw3VtEdzDiCKyTTz45G1aYIGWVoceRwvMIXnWqRlDAflamQrg4v/MGTArOglGFxzECGXihAEX19aaJQPh6Jk4pChmHxbRDqgLnToyHvpWHqk8og+hLX6AxkUMMFl58b1FjFFNg1L9YtWpVXgmjfDK2+wXBEKthrmOV0hhDLwER/5sHTeHJ7pnA0xhTmGqpGLWYH0JBtWpBGbUKyYlqnvQTuRPHM4StcjFk4aSTTmqMxpsP0Io5LvdaPYUQehQjtBz3IiVSypiUMOH7DCn8S30G20IBDlCsRXtwYAcdi87AoyN1scXyBkNPLSsOdkp43VHKyRjyBr2ReeRf8Dc0F/9zCjiPiKLgkxyc5OyJJ56YVxLVkbDyGkqjuTgpod4t+ofxE4EcDkErtfgsQ4wR5/9OxhyjIRzeZDtDwuIOoB0Rv/QcdCYKW8R2GJ544RZbbJEXyKCXHF7OoM8yZunv5pk39NRTNcG4WTxkZAVE9B155JFzauzoaw4YzgAwb+u6aBmBX8K+UTqCHlfXdZxbNEYsquI1cR0w7vS9iPbBQ4JmSohOCfmOn5XP1GIuNt1001zTFQ/H1y2uap3mrbnK2UKHNjbmpUwJ5RXqNqHxC729BH7BpqTrkAmi0NhYdBvbw0kZOk83oCUORtFo9qc7cXgOA3THPkSH+oPuhN48R4u1cfTRR+eyG/g0mc+5O66+orOGTtwPXSwUlpUjyOAyxsPBY9VQHZwmyPG2cg1SFXj9R+UUmS9MbmHLxxxzTHYQcLJENAiBIlLIs1KM/cYMGfHCYxlfBBxGRVEO5xbFt1xZx8TsNwixdttXFBbGzAEHPO91QU4w89Bj0O6Fg8RYSZeadqClYACEumLLIntEchEijHOCQP0WCiNBIEVM2g5FhtPIyhZF03bMilFsVTrO2wkEAsEQq05WPKWQdVJ0Sli1CrpHE01zgJAkTNES2pRfjb5ajAbGj8NQqhRniNVj6S/qRRFi+rsbHG8uCXeWfsDha4XUqiol1v9gDAlEr8wOB/GgCCc7gYdGGcuA1tC8VU7gyJSayBnNQOeoZmRT6EqFHN+wOmsOeFZGVKTyoDtRG5ysLVqgh+BxsUJbAu8KeedTw0+D/vG64FthuDlfOIKsMltcAfIVrZeGBgc4Wm4xXeAEKmu/+I7HiuoxvgxLPK1uVBp/Rl84gow9nkqui3Qk06UuMeg5u+k2Io/oSYx6jgB1SW6++eZ8fIvO4IQVOcXI5WBjtDXBnOdcozfFXDeXI7oidFRjKnJQhCl00m1K4AWcNsbddUp+UgKdkFuu0QT3QBaiFfoSm0SkWB3OHbyJjLdQ0qIZHHKcc+FcQyciwzqNgZIIom/YGdL/ROEYE3RgbMkSL8uwKKWW11e/+tWZIx+F8XEe44eW6Ph0EfoLWuEo0uhCGvumCeUYc1iyD9yXBf2yVEe/YDMFXaOvSIdusTbMRY5+fSQ4AeimxnFYHbgbXCtosklHWSwseUdQMH4dLrKEkW3SglDATkYUA4VHlhIodGzVqlWNXuFRI+4X42gSMkCJIAjV9bD6gXEEKCwRLVQPB1RDSD0ZUQFyoDHOEH4YTzhpwCTAzEKxjvsqUd/mWu5FCC+nE8HFYaVhjpQhYOz5rwy3JqgpRZQnihkPtugTBi8HUtP1pwEMYGGmDIdYcQSMmsPOGwYoKqJ/GOuUSFFQHI/qAInYYDzHSjMm4jyUVUolw76XsBAxEcoqh6CQV862fhgdARuGuWdomgMcUQSNZzXP5Dq3gme0sEpl7DmojYH+5WQxx9GJgpYixxTIpNT4tMplhcoqEzoi4Dh6KEvmf9CUuYUGnS+cjMMKQcoO+sS7KM1SHUMJ53gWleR6lGV0zcGpYJ8IJ4pY6UCkyHF24gveXmdVGI+KCAygiDHmW7QwF0JeQSn7AF3iYUC24FWlXLH6Hk6fMPrR7o033phlKoO9dBiUMJdEI0yrnFrOEGFYylByFd/hCApeo6CsuowBfEjk4w033JAXE72VTtpQvF1ujz32yDpOGKb0K/wQTZLBeLaoFjwO/2rpphl0CrKKrhRRM2RhU0mBgD4nV+IttPhCIHiC+U0HC4ev7XV+EeCkUchXTU5RHxbr6k7BEv5zzaAdOlTIWvC/xQ2OIJHZoDaJVqI06CO6CG0FWpp5FHQE8zZSf+kvaKbUFQL6X5QM+46+YTFWRE7YW/RZ6WHS1S3IskeaFk3pxeYy+SA628Ic+aH8BdtGI1PIGi30aPqbc7JDfS/HkTOCfQT4TwQjDAL2UiwOc5rGW7FarI2Y82SARUWL5PQE0YMx50aNcP6w8YP/LDaWvCPIQOt4OaRWCkxayqAJjDn73wpzafj4nzeWEshoti/DKpTIccL9uJ7idJ2EDeeNe29afXQshZQwZARijMHgHOdtGCrkW123TzAh+0QoIyBSxqbUM8ytSUjaJqrKvZpAnECEtHBoET8MUFEMGCPPNGUaY/RKzzJsn/Ku0Jp7oixxdKnLgBEyXt1j0/WnAZg/gUIgBWPRt1a3bBfRI6orik32AjqmGBFejGoCrHSoNYGADGWIU1OzCtIPo6PEoClAD/Xi0uYEoQroxL1wUBJEraIyOqAXzmmglBhDjiEKiHnNwXvcccflKEHzyBxnnHAqcjCKZvAf2jMfza9wAoPzU36ESlt9HVZA4aOcQcG78FHGEuDD+IHCu4wkdKJekUilqMMQsMomEtDz4QEUNnOpTlPhGG3RAu8JRyIFG62XIFsimow8QkvlYgu5E6mvQWdoGX8WzdEtcsOiElnYYvrAuVfqf2SlBRqLJ6F3cJJLWyVLGVqMPpECEGm6nEAc8lJ46zKZ4wLPBbwRrey0006zUdHTqt+MG3i+ejx0j3Dy6rNe9fHM7yjw7rhYhS9B3+1HR1GHkYwiU8lIDqFuMsdYoinXdH5jXerqdEH2BDqzAEhf52TkfMSjQi/jyIgFPBEpjFO6NR0e32ppZg30MV2BDoMPA73UW3ebdFxznZPN+LBRyswEeo9oQBFlFp/IA07FoKUS9GKOG9kYeILxsPhm4dt8t/Du04K7+7LQBWhZQILFWONat/NE66MX9186n/uFxUKOZzTi3jrZkS3WAP2Ya6LtjadxFK2uD0cN1wo7my1VLlwtNnCTJd0S46wuuOCCKhmqs9v+23/7b9XOO+9cnXjiidXJJ59c3XrrrWn81+Bv/uZvqo033jjv97znPa867LDDZo9biHbggQdWX/nKV6pkLM1u+9CHPlQlxXbmDjsjEVf1+c9/vkpKS5UYTpWYwMw/vZEEbu4X10tGYpWEVZUU6mrHHXecvY96SxOoSkZ/dfnll1eHHHJIlYy7KjGyKjG/KinleZ/EkGb3f/azn10l4p+54hpcddVVVWLG+f9k5Fbvete7qt/5nd+ZPWaaWxIWVVIqq5e85CVVYgCN+2y77bZVUgBmeqM3jGkSZrkfffYa4zPOOKNKyka+1vrrrz8QPe+///5VUlby9yTMqs997nMzZ12De++9d5Y+fvd3f7c68sgj5xzfttG0P/3TP818zPekWFbJCJkzR8yfP/uzP6u222676lWvelXe31xLBsnsPpp5mZSgOTTz7W9/u9pzzz3z/0lQVU996lPztmGA5yRDKPMP58MD3vKWt+T/XNO18YwkZGe31fEv//Iv1R577DHLN/AENLjllltWyQCYfRbtN3/zN6v//b//95xtbVueLRnnVVLa8/enPe1pme+VSMZ69eQnPznz5BNOOCHLSvI96Oyd73xnlYyzvG9SCmfP63/N3Iht9fbmN7+5+ru/+7t8bIvpAv3vKU95SuO4lu3Xfu3Xqmc961lVMvBmdRt8qt9xv/DCC/Mx6OgP/uAPqmSkVq985SvnXKNtc9uv//qvZ938xS9+cf693nrrZV2+Fx588MFqn332ycf4DP0nGjly6qmnztoEO+20U5WM8pmj52Krrbaacyy5e99993XUu37+859Xe++9d5ZbaOb9739/dfTRR885R7Sjjjoq67ueE01tscUW1Uc+8pHqi1/8YqaNkuc41+6775518o022mjOedq2ojr99NOznaSf/P6N3/iN6utf//pa4/TTn/50di5edNFF+XfgG9/4RrXJJpvMnpPM+PGPfzzz79r4j//4j2yXGfOHH344/4Z///d/z98114/m9ze/+c1Mx85PX/vSl76Ujwl85zvfybqb/9HGoEDvaOkZz3jGrM7Ytt7tBS94QfXud7979veHP/zh6qGHHprp1dHgJz/5SZYfzv/617+++vM///PZ6y1mW/IRQZAmX45W4H1PEyRv44mzysOTzBPP25/GKf8nnSHesJQm78CRQLx+dfBWX3755Tl8WLSMNx4IM5WnKh3DyriUrWTs5BVwq01W0wNCkfu5DyshnlManOibpnvpBEVo1RACfSYc1qq9fuGlVsdD5IFUJzU7rHApsCbCR52bVatW5Zz51atXZw+5e7F6YYVMmC7Pu0iUiDAJCMsTLcT7LlrB8Z1C8KcNVh/UXDGm9TBQq4ZS/KwOibzpBavTIod88irrx35Wtaw6RPpMGaLaD0TExb0ZE57yEsbZ6gqYK6LMpPCIWAkMQoPLHdFXohP0oxVIr4sXRhx56uajOW6lUq0f89z8kfYlrx1fE9kjlD6i9ESPWa0SNSRKMK5jnluZMm/Bua2i4Y/Gc1CgLzUxYtUD/XsOodCuqY6KtIhY0W2iDXzQipkIIrwDb1E/S0QUfiSkPmC1VXpsixYiJa2o4z0if3wPiHKTmizKlxxC5yJ98OUmOo/IIPC/FvpBHWjdynIbETSdEL1KNoOVf7qgemV0sTLyhNylF1qlx9fQGZrrd9zxLQVt0RGZKe1E5CO0MrIZxkUkXrwggOwSfd4L/+W/rHnphn4V5UHO1REpGkCGkpVNkI7lBR2i8NkPojvQRacxwytEE4g4cYx7VoRYZFMdUsSc5/DDD8/6oBREKd5kPpuh5Dnoj5yny0n1piuzH8hLWO40JFJLlH3Qh6gtukc9MlRENb1CDdWtttpqVh/GB9QgFIkD6nvJqoj6q3UYX3Rm3NAa2vAb0JbvGp0dPRgfv9GD65Ib9LWyiDmwlewDokaCN/UD9ySKDH+iu9PFWvQHaXRsWf0G9OhR26F4Q8xTOsowNaDGAZzwqDVfly4IARORMwVDZ0AzdOTfYhaa/zBWRIA5R0ieGkLSFiK9IdCL6cr/5jChLJiMUiHkpArbQ1yYE2aBMDAKhhIG7z/GtVSOYADCC71xB4Mo0zma4Fk8l/vj/BoEhBaoO+P+nEuOqu8EUpxbX+lPSrWQOnnufgtnFAYpvE7qkrQUDI+zgyGqDyhXHEQlXEMtIIyUUec7LAXBhtl7dnnmmDNQJISF6yNN/4SDshs4BhnEaETYaT8Qhip/mgKBdhQWF76ujk8/4JD0DIqnmTOcBMYoBAznJuGJVs0z9ExJQSecFLZFeHOL7kDv5hllgeOVYPrc5z6XjQ/8IOiHkwivkmbFsSI9UAqnuYcuGBvmoLnGIczBa5uxV3C8pDVKCPqIOj5AseEQ5tQLxaZfeAYOKTws7tc5GN+Rh9+Nh7kXaRZ4BIVYvrxQ7VDS8LR4Vg4l9TkU8G1pbHmhLhs4C4EiTMHCf9AvPgsMLM5O/IvSTsGWJk6WBcwVvBr924/zyP/mi/N2ghoMauL148xvMXnAA+lmFtrobfgOnYu+hZ9y4NAZ0RUdiIzDw9CLRb1+ZDfgXRR/TvpwFpD9HBX9poYvN+hnY0DPND4WFqXe9DJwOU2UFmDUM6o5hW0LGAuykF5vbpOPxr6+SAlq2XH2qVtp8dP1fe+kn+IdFlc4++j/5DhnA/0JP4mFM8cbe9vJR9fAc/AmtEF+sj84LdCga7o2+UcWco45r/tjS3BqL1foS7oufVOf6Ru6lL7TX3h6QF/RL+ip5YIlHdliATuMvcXJS1d3bueKT/aOhSpOHOljzhdjUMJYWiinI0sDRLv2oU8ba+PlmpyQZEjpiKRvW/hy72yoXnZfAG1xDtLn6EjmSSwgtugO44svm4/60TykOxvbUYGdRA9RTgOdkim+u/ZiYzY8aCm21MFzfp911lk5DUJI1gYbbDAbFp6UwxxaCGVooPSsM888c/Z32ZLil/+XbpGUhhzuKwQ1Tdrq4IMPziHDJ510UvW6170uh3wm5jPn+MTEc6h6pGOVLQmkKgmQnOaRjP+10qnqkJIhxFDIo3DT0047rUpCLqdZJOKe2as3pChJ5RC6KLS1fl9lE4JpP2GM+lP/SatLwm7mbP3h5ptvzv2o35Kgq5KBVyXG3XjNaWv6KBm3c1Ja0ENi1DNPvwbGKTGFHPZbIikDOZ0mCbbqrW99aw4hlnrXL4RVS+lyXfQqfS8porP30qtdeumlOe0vQkyT0lu94Q1vqH74wx/m8yelOd9TEnCzx0i3EPaYlNs8D2J723q33/qt38rje8opp8wJ/0Y/0hLMDX372c9+Nvd/CTxAmma/EAadFOA519eS8lDdfffdM3sNhqSIZRoreZ05gOa7hdkm5bm6/vrr87WF3ktzW716dQ6rL+9N22uvvXJYv3bAAQes9X/blkcjs8lIshd/JPMiBZdcJ+cDSWGfDckOma+Rv5tuumm1/fbbZ76YjMK8P34sVfo1r3lNtcsuu1TbbLNNvhb+F8dqZCQeWaYXtFh4kJvGgO6RFOtMD5o0i29961tZF/ObfkMu/fznP585ck0qBX3LeBrvBx98cOafR2GMybUYdympH/vYx3I6yCCgk4Vugw6lsuywww6z523b3KaPQsfwW9mEZKjP9GZnGENlCuj/UofrOrbxk14dY3H88cePbA7T7aSZuDa5/Sd/8idZ/zfOxx133Jz7CPuEDi0NCf8qbRY87JZbbqnuuuuu6s4775wtDyG9n/1gH6n59H7niOOWa6Mz7bbbbvk72tHf/epE9KFjjz22OuKIIzKvaAJesnLlytn0M+3Vr351dccdd8zssQb4jbELecFGvOmmm2b+XYNjjjkmyyry52tf+9rM1jVgN6JRKcf9gp336U9/OpcOcE00R1eK+2xb5xZzjh3D/g175oorrpjp3dGADhzpwHRvqZ78BnEfi9gaNy75xoh43/veN2skm7DyNdUIKGtOYCzqCcRvLRRJkwzU45FnzslEuDgPpfNpT3vanLowjkNgPjXEp5XbCTxMg+Gk5sE/zdTS6AV1aDhT4lqa619yySUDCzhK8HnnnVe97GUvy/VC1llnndl7pPj+9m//dnaiUaAuu+yyrGyFAj0MKGZRW0adGQ4tRm/5LNPawhHEwI9tFJRwzjGc9Z289yuvvHJOrSD/qcFj/xe96EX5XMYiaq70A8ZR1JJB64RD3Ee/jbFdOnTQLOcQpnb77bfn+6H4cDSVSgyHQJOjoW2dm7pcnL6Ui9hGsOMran9RMHo5hXsBXVGOOJmDP8W4mefmnjk5DNC12iwM7Lh/Dc/Az+qOTmBMqT1ljrgPx7/85S+fc3zb2hYtlDROUXwIfyRvY7umpgjHTgn1AMmX2OdJT3pSrsHw3e9+d2aPNfRbLpz87Gc/y3yOo5K+UMol11O3qslx0GJ8MD54mGahRP8zpD760Y9mHewd73hH1k3UabFARfGmT/l90EEHZSc7fQkvNb777rvvrKNBrbWzzz575kqP1jBjmFn0sg8eqYbkIDpPnIeupN5Z8FtGa9SjbNvajc5jYYTT12/j0E+/f//73896uGM4YiwwlOflGFL/MAx1evKo4NpkdqkLaZxCaLHkU2WziIyfBS1qJS3WEUY+nZwzyKIf/TCOXY6NDWTB1HfzVN23fm0odIWfdAI+EzVkjK3z+248y1o++BLaCkedho7VEyvBbrS44J7/9m//dmbrGrAF1Hm0GNEv8Bg1j0Lfp+tzNMQ9tK13Y++uWrVqNgiCvOjkFBwGxgg/CxmiFhi9vn4fi9AaNy75xgA6//zzq+uuu26W8TJkFfLiFQ7BobjufvvtN+dYk5zjwnYGMi/+uuuumxsvbqdIGsoJgy4UFCsEVqAwdEazFQEKyj333LPWqlUviBqixNSvqWBYqej2C8amqA+ebsWcKViYklX6L3/5y3lyYLCxys+BVmdmg+Caa67J90swU9iDidaF6bQ1AuDcc8+d4wgSURP45Cc/mRVR9MYBqEBZQN+KiAha1Ddoj6LRL3bddddZJWqzzTbL14776LehVytx8Vu0h4K/jHqC0yosehDREd5uDcMLw2nax3GhGkeQIrYiYmIbGjC/9DclY74wf41NKI0U0OAdlBpOR9Fpw4Cgo+CE0RTN+FtRV4Q3eAZYvRdJKKrDfpQ4znfRgeXxbWtbtEMPPTQbbqJ0LHaUq/1kuJVYfLVuMIqYi2LSjDJyvqRzRrpIO6vvTfPMamvpoOTc5KhvsbCgl5A1dBI6mAhudGDs6XL4Glmp0fPwEtvIYrRCFhs7uh0dbMMNN5wTgcyJKEoZ8CeORg7EMPzQTr0QeS+IEqFbkt3vec97Zq9lcYbOR+eJbW1b0/7wD/8w667kEfnBcUv/7AecfLEIxeASVSOSozy/AtFog94ukn1UEE1bXqdsFlDJwNJJEM0zciCJQAydrZsjgBwPfYuOePjhh+e5wZgtz7ucmv5gY/muP+nWo3LUi+aLhQTOmze96U2z0Tf07LDXjEGTLWbbJz7xiTlOYZGGbB+L7yUsCHNux8sL+oHzenb6OV4VNmX9PtrWudFR6QRht3Ai1yO55gNjhFbwHfaeBVCypn4fC92WRY2gOtIkybmkyQDKhcAUwJWPK7dXPmaa5DlHUJ0g+YLJAMv5xHKIHadmjpoU8srlcirKKv9YS4pHziuVf/r4xz8+1ypI45+v6zWEck/lGcsXdT454prfyQDK9YjUKUpKSz5XwHW9Yl2us9oH5X8gt1mNnqQI5eZ4NX/kV8tlb8p97gb3npSmfC39lCZGLqSozoecSTm2SVjl3HZFpRW81mfqlgwDuffqocihdt8K9MnVlT85zUjKaM4z9WzoC+Qty/eWy6tYuZpI8pvlCaORJNTzfsZcnrGaK/peoe499thjzusuu0H+6UknnZQLDYM8c8cmxpZ/15EE58y3NfBq+yTocv0qdVicD40pfJiUrExjj3nMYzIdoAf7+l/utDljTr32ta/NOfpq3LToDbzAHPKqYnzFPD/yyCNznQF8K8YIbSRDNzffO7UkePK43X///bnGFB5y3nnnzdbkUjMN3eFpSTHJ10NrO+64Y+YBw0B9AzUMXDcJvNzci+3uwyuY5a0nAyjn2nsVMxpLBlZ+xX1SjPK+dXps0QLUKFMvxOteyQffbdtuu+1ykVV11/A69F0CPaNJDU9Ww+9//I//kespKOSqeK/6eOqRoFH7J6Nq5ug1r3M2fxyvNpV5SVeI2hR4oTnaYrR46KGHcs0x9Tj0vzp5anmoHaagLp5CxyKP6E5qL5BzisbSJcgnNcbQiRb1D22jx9HRbA89rdxORtMP0Uj8rzaZgtL96FT0NXR67rnnZp6LF2688ca5bgiaoRMk4zXrjmoHtXgUdE81vuiW+kf9LsV76Z91qL151VVX5f6mh9A99Kdi3M5z2GGHZV1K3SD0ocCy38aZzMUz6C6jgHFFK8Z50003zbwJb3BvQL6SfUFPpZzDW9wLWY3uHcv2cHwdnkvtG7xKrRm6s9qAXiLh2OUoP/UJXZS+6vnNVfbWEwZ4QUoT6FHmL1uHnvL+978/607q+KAxL+RQk3GdddbJY0GesAHJJHKIDo6Gw8a0Db9iW+FVbLZSdvjPswxy33RBup0C2e5xv/32y3MBr2nRH8iMgw46aFYHMJe9COI5z3nOzB7zhyLUxgjoKXiVFwotJpalIyiYtAlIkeDQAYLd5MZ4MVhCgpKBwWIoJpeiXwxpk53C4FwEk8KCCgwiGs4Sx3Nk2D+ASXASYRqKvHJC2Y9ywFjmePG9CYSWgpiMQwwGkyhB4UFUHDaei0PJ/WBElNZO5+0HFGKMiUJF6fVMjEaF9hj9FGhF+fSTfi2V535BEcNQY4K85z3vyWMTv6cVDGsOPgoIBRS88QmDJrA5SNAC4aBiPTorBQImod85VF73utetNe6dgIFRJoxNOKDQqeJz/mN4N4Hg2WKLLTK9KIBqvK+//vpMy5RsRYQV02xSgikrBFsY8ubHPvvskx1bFJ8WvUGJMQbGhyOaMoMn6UPzToFBThQ8CE8wxhqFhPITn9H8tq83IRpH8xXN4TuMZjzN/ObQNf9856DmjKob0v2CEspgQwN4Hv6DPzLaKcPuG79gyDHwKDB4GtoyR/AVdNeiRRPMBXRjfuBJitKjnV122SXLX9vqCyUBCjeljgOHc5XcUTifw9y8IvNjjinsy2HPCMCH0atCoZxHeLWmGKjt5hTFkXxG42hfsUnn4HQIRwO+Om0GmmdnoHoen+a3/p2PTtELFuDwCwY+R4zGOc5RR19zL+QivkKe6me8RvFXuhAein/pc33PuKYbOYacIgM9lwULLYxywI/oN3SPUm4DJ8Lee++dDe5e0FccSQrgc2J5KQa+y5kRDkX3QPfD271QosWjjhGf9B0LBcbH/LZo0aR7WHjgMKKv03HwgJB/ZJz5TsYZA4ujZJyirYzzlStX5t9oYxQwxnRxdKk5t2ch8zgXH3zwwfwMHFDkHNqNZzanOKktMKM79EYnpBfU4Rj6Fn3Rm9XMFw5Lz0EXR8fLDXRcNGPcge6tn/tx2nYDfmQO003wf/JCPys0j+8bb/Pa+HH6rFq1KtPcW9/61uxgJDfwLONjP7YfHuoc+FZ9AWGYBQX3aA6gL3RDvuFjFqFb9Adjot/MUzLdJ52CXTsq0MfJMOMVTmu0tdggAZddk9qShHEOEfY7GUC5LoeQ0oC0sSiSW7bE6HOYsXDkbbfdNhckk9OZBE8OHxf6K73BvknpyGFgPv0WxqyYs5BAdWGkmEkvE3aYlIEcvq6p65MM+NmcVek5iUhzCGi3vOFRIwmTfB9Cm/WZOgnSNxJzndMnWmJouQ89RxKwsyGQTfBcaSLM1jv553/+55z/7Tz6S0isXPr6NaatoStjJ2Q9tgkpTUwm15VCC1Lv9FcT9P8wSEpEroVQpk0k5SiHiko9cj9JuchFMtGyZp8k0HI4tlxotGosbBdOL0Q+Ka8zV2iG55B+lgRcPk7aY+Syt617S4pd/sST1LmI7eYbfqFApHlX1jlpas7T1OJ/Y65mBhoU+ipcPSmb+T/0IlUL/QyLJDxn65UloyyH4CvG+fznPz/zzqTkZF6WFPRcjw29eN5khC/7Ggdt693IXHTju9Tqh4pUw0FAPiUlPqecOBeehf7xbL/JbOnc0oDUWvPSiLe//e2zL5Ugu9B33Jfm+GSc5XQWNUqk1OKlZDZ9Ixn7OVWBjFefhmx9+OGHZ9M+u8nMhYJ7cE/uLRmX1Y033piL0dJrPIv+UNvA/Y8K5TXvu+++nCKt9lzoURpZhDeqbYZnqN+gpor7I5/Kcag3vE7qOh1DOpni4PiPMTfezt2JX0ZDJ/hUP7yRfqN+Yp0+kkGRi9Ki26Az+kEUuG3bmkZGSBeW5hljocZcJ0jzpM8kwyr3u/mETp1HzRR6Fh3d+EuLToby7LWkkY4bxrwcY8+F1uup+mgSjYXepoTE7bffPnOWZniZSPnShKOPPnrOvFlODW/An/Ujutl5551nX2wyH+B1kWa17rrr5hRF/DDS8KKoc8gU12cL+S592As+7Ef/wdvmo181gexwreA36rtGcfsmXta27k2JhtAL1H8im0YB9IEHoSHnpiNMyAt1Gjcu+UZYcOCEMCYYTNi64U1IRPEthMGYkXspR/2rX/1qVuwUacN8MG37htPnCU94Qt6fUvj7MzmjJiWjmzFGCWEQ2Z8BRIipN+Q8lBXGk5oFcshDcNmXArRQuOuuu3LuMcMO08PIHve4x+W+IKg5w6IPNc/EecbBxbnTCfpPLrRiZt7oAj7D8SDXdSkIM/1BYBj/YMgcIxx9hAEBM6wh0w3O6zrl2GgcPfJSXZ9ibB64P42RQ5Dq93AMaarac8yF064bKMAq7YdAUrAunIatQOqvqV1Rvl0kDFQ8gmJb7mt8zUuGMWWDAGOsmT+a7+Yv56OaCZw+lEZwHfMQDeA9zseg4symSM8HlCDjjU/giZQSvIwS7jsDmwMUj1C/wbUpT+Wzta1tTQ1tcWCSr2WRzkHBIc5AJHM4xsnba6+9Nhf1DBlO3mmbbrpplk8UOfwan1PvwX/1+ws+Fw5P8xY/NbfITDVottpqq+wk4qxnVNxxxx35bUj48mLDQo5FMAqqxZj11lsv97VnwIvIf/cfdXRGAQtNDH16D/mjr4xB8BD1oIy1l1i4v6gpiC+SNXW+WG/OF84idUOMoReG0FPwJHqaGkOe0TnxImMXx7uGWm2ABrrB/xYUOQTj+GheqqA2iCK2IWNXrlyZ60bU913ODX2ppYP2/Ca7OFM6QY1M/W1+xZt+6Ofo1vExpuY5mRlzlHPmBz949AUd48Rf/dVfzfILtKU+leK++Jlt5CRncyxOW4gjI/vRuzgBFBd2nDlKl8Oz/F5OzVzCl541U+NFn5SL+/MB/hQLVegp5q+3taG/gMVQ85yx7413Fs+j5iPao29xAo4S5JE6V+7LdbzEYCkspJdtoewHc5OzhjzwW13WYV+e0gRzmt3s3HhA1LRazLYsU8NAnRYh3EIw08DnNCo1WJJCMbPHGiThkcPs7K+mwJ577pnDAJOwz6G80mDk9wm/E/qZmHYOG5bGI5RV7R+hrfI0hXE6JhnpORzMeYWNSkWTziWsUQijMGHnEkL2+c9/PoeNffe7383hsZqwV3nliRHN3OXokRhVfrakqOaUEiHank1YpJxb4Y3q+EghSYInhyMKcRVmLfxRP2699dY53a0OKUPJYM3pKs6rH4RRCteW5y1c13WE/ruPxABmjpw+JMGf06OEGRpXdCMNRipYhK8nQ2Rm79FBnyVFOqfh6O+AvjWO+hV9yYUVQi1UUdh0UihyeLVxlMYo5cK8MM5N4cl1uK5nlkvtOu5B6obnVeuoRW9ILT3hhBMyT5GSZywefvjhHOot7FlqqVBVtb/kgRs3aQzGWZ0u6SnSvKS4aL7bJnRcqKsQeSkPeIuaVMZb3rLrmHeHHnpoTqGZz7yTwuG+kuKT71vKjWcxp6XNaGjNM+IvUuHQZIsWvSC1y3wgE4Vxo+FhgBdKWZWCjPbf/e53Z/oko8lv88KcQr/JWMtp1uQZfk3WSbt1LJ6O55H19sMrkyGS5xD+LiXgl7/8ZW6+m4fmaaSgmYuRuhnpZ+Sifewrhcjzkv3m06jlIXntenQh6TJSmdS1oYNILYgUJn2kkdPug06EFwXMcX3hmet6VB36FH+Q0kLPOOuss/I1ySP9rq+M8zbbbLNi3333zTqUe5ESeOONN+b6L1Iw9ItUNX3TDdH/gPdIHcH/3IM0f9dUj+ZNb3pTrvWx66675pRWvJO+ps/x3GRcN9ZrKYGPqWEklU1/lCD73/jGN+b+9hz6lT4F6G65I2ibbvSbv/mbOZUZ1OPS93T1Jlx66aU5bUeND+lj+tk56NNSp9GwcUEv6Bfsc/zxx+e52oteBwG9h66DJ5Q605Oe9KR8T3gGmjW/Nfu5F7Id/eMLaokecsghWS/Gc3rN+d/6rd/Kz46HSDfzvBtttFFOO2LnjJpnTCqk8Zi/UgXxTrYF+dCP7toLxg790ZfJDrzQNinCeEfYY+SD/9lteDmZQtdBe8bpHe94Rx7rUdIcPoL+0Z37MleMOVoaFpNCM+V9KFuhriS5T2aOA2SbuWeestnwB/1p/o4C5BBZR7dAn8ETFhPL1hFE+BoIQsJA+M1xUQcmTSFRcwdBMGZMOAokZkMhwcwNLkWQg4bzKBQ3+9tH0TfGmIF3HnnKmD/DjOJEMXKMe8K8OYYIAIyHokJwBBhrlLAoKjxqUF4odX/5l3+ZDTWKkHvWP4xUhiTnjwlKqeJEcN/ulbB1vLxm+xPEJTApDgi5rPrMc6spRIEmoAmyMH4VB8RUKarTCv2kUCGlmrHreSmY6I2hMC4QMhQD10djHHXokcBAT+ieIsoQITD1MfpDUxQIue1qyOy2226ZVtFkP0AT5hMFjgJijDFvSvQll1wys1eLbsBz5A6bF+YTB7FxMSYMVLyEIWNumXPG0fgyMs1HY1lv5qd5jI/4HrW38Dbzl6OSgWPeci71MnZ6AX+kAKE5PEOBTM4mCqp7QJP4JkPMvJgUpaPF5IPcxMc4gswRCy7DAM2hRfKc4o5H4c/mHv7MSUEWUQzxcHMjgGcyIs0tvJHD3DxF1+YOR5H5qPCkhRuy3CdDwP7Bi13XNZwPXzYvzRvzgrMAfzY/fWq246sUfJ8aZdV1zWvf1QfxXHiH+3NufIHcNufoIc7jWgxP89J8DWeU7Y5zb3VHRsCc5qTxzPZ1LCcSZw3nULlIRa7jPe7NfXs+11Enx7Wj7o/7Y7BR8o2p2h4cMc7FseIZOH84g3wOwzMcw1DWt3ime8eT3KNn4XzwP7nlfzoI/mQsbScjLejV9ZoSHAHq/3nOsv/waot+jHz9ju7oN/it/5Z7sWhjY178zu/8TtZdzD90bV6qS0jvbQJaPuOMM/JcQDv0DfozvZrein7UYaLH0G3U/XJOzj40PEqD3P27j6OOOirPBXyADoau3IeaVuC5zHvNPMUb0CK9DN0rZu2TLtAPndsH38IDOBTRLp6jXpL/8IDlAAY7G4xthp/q71E5gvQnOkJX6v7Q4y2Im8+2B/Q3Gja2eIBxRRcCCNTdRHNkyiiBX+GRFn7JMHMAT8NXm9BEU/gQm8Sz4EtodFJg7pL19FV6sPFctWrVzL+jhbE57rjj8qIMWWle0bk570YBfEDwiDnJV2CcOAoXG2uFCS2Hpj5PhGQJPZZCkYR2mq+dIVS1DLdLwjuH/0l1kIuqjsBHPvKRriGZUnCk5iQizjnwTftIDxOGrEk5E0qeJsBsKKLQ6aRAzdzV6JEYSa53lCZEvl4y7HPecRK4c1JWoiVhVaWJOpvKlZhIx1SipFzmHOh4Fm3rrbfO4dJJIcupYo63ffXq1XNqpUxjQ1tJKc/h6EmQ5G3CVe+8886ZHnkUScnMKV3RpAkkBTSnz6gp8ciQ6Tpe5y3MOCkkOY/efWjuTd0gYYrS+dCwUHl0rqZCUiaqpLjn+lXJOJg5W3+QiiQM2/NKdZTDX/ZL25pbEtD50xwQQiwNVUqEOkFel5yMoMw/Oh03aBNKHfxK6sR8Um1KqHuBLzgvPpeM2DnXbVvbhm34SaRBbL755jMUNxzIOnwvGYM5nF8tnKS8V+eee25OL3jMYx6TXzn/ve99b+aIKvNzdR5c33Hy/MnjpvSeu+++O6cxkZvmlpRIaQJSkZLROpsqpqZDMtpyekgpG+uNTE4GcU6ZUddLyrb7kwaM55p3arnht1KfvGrfNdUiIYOEom+22Wb52fD+mKPR6DTkxBOf+MQsI/AE+5EV5X70JeHyydjJeo9nsd0xn//852d6qsoy5FOf+lROnTjmmGNyGoyUVP0W5/KdXJK2LKVBypxzRPrXQrRO/JMslKYU/fSMZzxjNvWoE/SLGkBopzyXcTviiCOynunTOZ1PGl77muc1TZ/suOOOufltPtAD6UZNoE9K3Yg5Q5Z97GMfm/n3UdCdzFs6plQh7d/+7d/y/O+l9w8C16EvxfNIuTYHb7vttjnpQFLA6GT1FES6mPpbw+LHP/5xrkMV55P6xtZQWzS2LeUmndUYqyPnt9IExnrU+MEPftAzpZCOLw2fPYcf0OfGBTYCORC2k/qj+GjZN/VGP8eL0SB+/8ADD+RalOyFqGm02E09zHXWWSfrkCeccEIuM0FOjJNfsndBbUu/6Rg3jfAV8oAenJv8R6Oes7yHRWiNG5d8k0d6+eWXZyIz8CZNN4FAEFFA7e94Qp1SpSCd82D+FCb/lUpOvZmoj3vc4zLzrysK0Rzvfy0mtloCweBN3osvvnjmzsYDjCWUO8KY44xjKu6xbPIpKdDx/BRJjiRCtg7OIcpgOJk0SrCJ9stf/nJO3SZ5zjFhprVRoP/jP/4jGwGUatsoAE2OPH1GaKMneaSXXHJJ7g/9gM44y4aF/GG1Yjg/1cVgJMhPl/eMds2H66+/Po8jpx8HAQEW96y4MKdUvzj//PNn82AZK2Uxw7b114JH4AHxaW7gH037D9OMK3r0ndJa5rrPBwzS4JUMbbVXyuu2rW3DNjTL+eI7h4pioMMac47j7I4afpTi5z73ubM1s2yvyzLOWIsX/rcIZIGEEu53vYWsN3djHpPvHA/hfLBogrerR+i7uRPXb2pxrPNEc956K68X12w6n3nKIWExR404MlfdHMaAhQFKt+2xv3o5CjRbqFADw7by3PQBcp5RSpYw7qMP3E+5r/6xCMGYJ4NiMSn6LfZbrKbfLE6pk+c3B5zn6waGqH6r37/6bOrEcBaQw3g52fjsZz97zn7LuVn4M7995xxEPxw2TbBd3blYcNLooPQlLx6wmPYv//Ivuf7Ul7/85exY5LSki9mHbmXBq9P5hwHHFBmKzt1P0LoxNrdjMY9OeO+992adOgqX0xU5iJoW/Abhb4z54B/qDaFXDtvoo6Xc1EjEl0I+cCzff//9Mz0zOhiPXmPi/1jcRRdN9tCowPnMQYLe8Fv2Ghqv90/ZLBi4J3TJccbhYTGDXTAJxevJAPySjDF/Qu8lq9RYq+8/qhaOoOBDr3zlK/OLkkYJtpj5TvaSFV7QU7+PBW6NG5d8o+xZmeNUIbApPt2AOTOeKUGOV7xQYUPGrnNRojopWqNoDHTX9B1z5x0dJ6yeUP5i8ilQHYyl/pyI2gqX7wQgBwIB3ASRLSZWqSRZxSHQCUdCNAxIChjmFPtNYyPgQSQY56FtjAsF5EpYhbYKxunmf55iDM9v58AIY6WLcGmKtuoGwsjq7D/90z9lQYmeCQ8r25QvtGVFXOFhNI4ZxthrIuEGYYYKAJsXjiWgOhlKbVuY1ok3iUZAa74bLyuXo4Dog1iltaLOwVlet1PjALUvWmz6v21t4yiJiAGGOSf3fJVsxlI96gXPVRDaAkXA9w984ANZzuGTVk8tbETEyDCNDkJm4pPmouta6KEAi95h3JpLFlhKntzU3Id9OBnIDgYhB4Ri8owiij6niygFUYZ0GIaxxQf8nUwI2c/Adg7OLg6LuIZFKc43UUdN0UsikKwui2xw//X/NedlfFi5Nn7GkQ7VLRpqsZrVaA5H3734o9fqMFrkYKjzMMYp+hEZYuERDdFxYr9x6o/T0OiXCrWjATqgaFj6SiegVavpcbz+06ei0sgytEfXpLuItuPMQ2fmk0h+q/D4SBntN19wfnLyhSNI8928dG1Re/fcc8/M3mv291vUnLcK+l1CEWhvC+Xg4NDqB+avReu4vigKb0yL30u5GVdO+lhAZj/cd999Mz2zdCHqKYrT++RQZyeWfRONbBFl501nHD50frLPgp0FavKVrGk6dpwt+J95+5WvfCW/Wc/8ZgeV9qJ5y4kVv0fdOP9FzLoPcnQcjqAPfehDWc67HtvaYlL9PhayLcsaQYngcr55MrBzXrg8dDmH8jcTEczstTYSQ8957XLAk+KW87oVBHMu+e/jhJzPJPhyzmJSNHIutKJo44I+kjsvlz0JlpznLLdaP8nRL5GEbs6hVxjtCU94Qi6OrMZCU186lyKb8qgD8j6TQM454HKqFQN75JFHcp6t88q1nVakOZ9zQOVuy2X/2c9+lp8tKegrkrI9s9eKXFxZwUNj7Jk1/a8/5JCjtf/zf/5Prr8gd1Uf/ud//udsPm8vJOMgjw3aVWtCTQj1GdTyUWDONtfU5/Lzjb97DqhtoUaGseoHSRnLdSDUV/D86ioo5NcWxFw8JCMz57Obw/KdkyDKeeDqbaBJ81vhw6SEzxwxPNCV/HjnTYp95leuqeaGuY6W1F1TO0g9B7wYjdlP/r2CjCWPaNEisOGGG+b6OvgpoBcFYgcBma02jdpYSdHMtUTQm5oK+Cne7OUQCkTjvQF1Xd773vdmmaR+mlocH/zgBzOd45mDIvisOUiHCN5vPrgftQNe+9rX5npt6n2olWC+vOAFL5httmtqJyjK7wUUdAM1MtSnIIfJCn328MMPZ3lCriSjM19b7Zu4B3VN9IHizGSRZydj1NRRhwIPP+6447Leo86ffqwjGdorXvGKV+Rre/mD5wEygfygyyTDOPeh5/f5yU9+Mj//sP04TuhjxaT1l/ojeCRdsBP0t/HD7zyLPldPBL2oTWMcyG96J51T/8ynqOtSgPmrjg69BG2+7nWvyy8jURekCfpQDSFzkd5IjpBf9Hn8IBlwee6gW/MILZJ19B+1rzTXQfPmeKfrDApjefnll+dr0/3IMy+YIWvpPvQsc8Y9mlf0anLPnKbbkZUB8+GCCy5Ycd55583WQ0OLvYB/meOe3TObt2jRnIwaMksR5ppxxU/0Jfmg5o3xRSNLFXg7ejv//PPzvCDL8HH8qoQXkKANcwQ9RW02vEmRfDoXOaDeGxpdSD7sWuYLu+g1r3lNvk/2CXlrTnnGAD5hHqi7Og64tntAS2Qo24VMNV9HBXLOs+FNaBM/+MhHPjLz78JjdFXSpggIDhBdCABKDyHRCQiVIcWYBgMZ51kIMKZNAMoUZ4Kij+O8PmWG4yH6B1OlFHqDVB0USUIVFLV1XCeHmn70HBh0CEDKpbEAx4chaiJyHE0zCGFvvGAwhPJo/DBqTDvgu2enIFNiKAgMdn2lP/QRgwWj5mA57bTTVpx44om54BhmwmHHSdgEDiX0gsGfc845Kw4//PBcxPTkk0/O4xqKFIceQ8P9brrppnMcAu6dM6lfGF9KkGchVDByDsIWiwdzjCOIkmTeGW/zyzwzL9Hfk0bwZgRjbcxj7qJPSgZhqgAmR5BC8r5vsskm2YhFK5yQJ510UqZvPKVFiybgV5QyPAkv5ZTAXwcBXkkxxutWr16dnRcKPiv+yXB4+9vfnovJlnIMHXP6MOgYdo45++yzs2wORXZQNB3jfBwFFp28tMF1zBOO03CemjM+o8Vv//uOj5vXDEHOeA4vc5DyaX5ROr25hLLN6cPYVPza2zw5wDyr+bj99ttnvcd59Lui2WQ9o4NzBJ+nKJeygkwyLuRFyDzPoG85ghjs+ss9MZpPP/30vE9gIfWqbjD23ibreRkjnlUf9yMHHesFGO9617tWHHDAAfktNPoSjAvDjYzXT4z25QyyiHPXPEQ79EfONnKqE+hBaJnexMGB7i1goUVjZJs3OTFybYuFB7RnftCrgM5PPxoVzRlPDr44n2fZfPPN8/3gK/5H8/gGp0xp4Ja8xnPF4qBnZZ8w3PsFR7CX14Brot9jjjkm09xSRfR56MzguafdhugFjmb82jgDPs12AEXtySrNggJ+9r73vW/FmWeemftrs802y04Vb7r0ApJzzz139uUdC8mHXQtt0gk5KvFML0ExP+il5BkZAvgv23FcYIOxk1yXnc8xVC4GjQJ0cc4fMHaxqLWYMNrLsgmBU/TQd2F0X/va17qGmCcFrUoMPe8vpFdhsvJ842xSJqSDRa56EmZdw2brSBNqoDzjgLC1xFjzNaUPCWkr70sTivknf/InOaRO6Hk3CI2WF62+kjxPdQGESgekLyWjMJ/XOYXL1683jU2/lAXBFP8WDhxIgj6nHAjpFcosbRF9KvK5yy675LDhxJRyClmEvSYGlYuTq+WQGGOmx6Swz5xxDYy5sH9jJ8UsjnMv0gXkzAvhl5rnvElRynSuUJpwZvsbV/8Jdx8Eco+TkpfPYUylIDiX321b+GYM0GHTf1IB1XGaL9Cb2gdJ8VjrGkmA56KESaDnNEnf0WJ9P7whGQFrbW9b2zQ1MNQOCN6SlLT8UgVpx/0AjTpHnE8qiqLAZH8yDHN9vDqSYZZTaNEwGSzFI45fqk1xU/Ieb0iGVU75IhvwEP2gJUM3p4iV893+UuqkUAmxF16Pt6iDFPrLNDTyj8wlf/2WbkEO9wL6+ulPf5plajJE8zm0oC/F/h/zmMfk9KVJTIVbyEYnQT9oyW/pi9LKe0E6Fb2TPkEHCl4QDZ3dcMMNec4ef/zxuQ6YAuRq8KjJ4Tr2wzukwwyjGzfBNc0V5/ap7iLdSRqk1H7pYXGP9K9bb7115si5QGflXEEv9GFlAfrF2WefnftXH0n1lD7060U9paXa0EK8ZOapT31q44tZlhLUJDPW8fxs0w022CB/V3/1M5/5TNa9n/70p+f0K7qXlEgyr8meW+gWOqCaPO495g+ap7OqUcf2kDZqO91QenIcP+pGfpH3YWdJmaPTjhpsa+c3z9l55T0sQmvcuCwaYiJ0EJvBD2O7G+TXO1Z+vWJzvptc5XnH0f7+7/8+v60ihIN7VgCvH1DeTCRFLzkcBoH86XB+cRJEAa1oagOpZSDnH9OVi9wNBC7GpcZA3WkBlCXFI53bRCxrE0xzqzuC5OSqG1SCQ0yO+I9+9KPcjJVPY/+zn/0s78NxFn3ye7/3e7nvnzZTlFnRX28gKeGcnEr+R6f6lmOI8rPuuuvmxglK6VXLhQIvd/hXZ3KEn//852dnEcWr19yow5uignZ+4zd+I88dDHU5KCOT2IxzU80OdOEtTIzr+cL8ZgBydKIpinb9er0aJYUB2fRf29rGuGHYlPVBOMLVXWty4tSBl6r3V55T7Rdv+IK6Uei3eiX4Fj5mQUYB0vL4pdYYrV4koHaR3+QGea2+xFOe8pSspNOB1Adk3JIdcSx+YpHHf/QqC0knnnhi1h8cF/tNaiv1OcaS+/ZdHUkOhX6grziOGGSKAavFga+pJxXym3MgFmeWU4v+pQ+ZVxYG/Ka/fPrTn57pwe6wILbppptmempyBDEuGb761/kZj/bBJ9Cy69rP//N5S1cJfMX8iHuwmGb+cIS6T3NEIV6LuLEP2lq1atUcnsM55N7JUAt4HIb2VeunXDTtBU6oeMEMHVE/mY9x7aXa2EjqKvm+HBxBbASOnnh+zhS26cqVK7NcQ0sW3fAii8Z0cHWsyLPSMblY7Rvf+EaWD+ZFOITdr8UD85wzHeIt3xYdvIymPMcoG9tHjSJ95ze7pR+9YlBYvGIH4kuL7QhalqlhAeFl8imFlCYGuyIpPzkEuhuk5wi7E9qbGE4OIU9jOvPv+JAM/hzOngRX/u1+77rrrq7XFioovFw4t+OlEwlHHQRC8Hfdddf83HKO5bILHw+4H6G1QvPtK/2jG5ISkEOs9blQQOGIV155ZQ41f//737/iqKOOyuHBIDRYPuukwL0PC8+alJP8PQnjXCdBuHBA+Lk+lArg+R955JEc4ikcUn535I4bd/0N+lEYstBhkE5Tp19hjlINwDgmhpNDjoUmCzfW1LtKSn0OhZQikJSZfO399ttvxbHHHptz3I2F+3d9oZv9QCi2kFRwz3fccUfuw0j7mU9/thgcQqSDPoS6ChWWunDGGWesOPTQQ3M64HxhTPGBZAjmlA/ph+b0u9/97tkmNdHnEUccsSIJ95wyKHQ/gC9HaHeLFiXQl9oHZJuUjwAeqJ4GGdkLZGZdbpJDUqTwpjpfEkp/9dVX5/+k9+Br6HcpQ2qnVJRklOb5fPDBB+eUJjJa7RK1bci0a6+9NvdLORb61nZ95hg6QugPIYsmGe6f/CML1T30vEAXobf0AynRGh2NXqlmmk+pePoU8DnyeTnB3NK/yfjJ9Zakd6nfo+SBsgN//Md/nPerz8866CBRjgCtBl3F3PV/1HVyfnqreh/4BB4RY6r0QaSJzRfkK30qoM6YGkRSd9yflEy6rlQQNZCkpXoGclAqqOeQrkm/3mijjXJ6HH1NXSlwjv/SoeRCHe5DDSV9AGiNHtnv8dOOXvSzlGBMpcAFlIlQa8snWpOCJB3/Ax/4QKZ/epm6oPg2+qzLu4XCYx7zmFxvTlrUbbfdllOFpUSyIdX+UreIrI00t9AJPW9ZS2tUiH5g47inmMvmzShKJtRBxpiXeABb7qyzzhqo/MYosawdQSbKTTfdlI3t//zP/8yTQ04uoeF3Ezh/EIVj1XnZZpttck6yHP5xTSjnVZuAgwDhAOIxeZquSSApAka4mPQaBYQAHEYQyG32nECoKgQdRqN+ImwxXs4CdQX6hZo1lOxTTjklG4xq3qgR4jlN+hDikwLP+LznPS8LaXTgu9z2bmBw6z9CXL0gUO9HjR40gxFTDDlf5O3qB0yQ047SoA9KMIAwc04ZDDKcKoA5ygkugT5sJww0tYIoJBguRYVCJpccDevr6667Lj+XOhEUFfdOWTUnjBc6RFv9KPQYvXOrMQGYKycUB4T7XE7CehJgzCJfnnHG0ccpoyinOgbhZJ4vGI4MRedH55xNnNHROH/iu/84qTkpA4QiI6pFizqCZ+BR6hvgMQG8lOOhF8jAJjmosLGixQEGHH5IRjk3HqnGzec+97lc52Nc8n6xYM6Fowuft4gEilAr8k4mcZj5X40DNRzwdPpQKOugX8gL+obxwuunzbnrmfbdd99cL4Nh4JnoNpxf/YDMVKPG4gqnBLlN/msWefQ1PrncHEHogWFl7tJBLA7RZfD/bbfdNutL9uk1t/zvOPsy2EK3ivMrPq0GHl2Nrup69C31gYwJ3RksQJA3o4B7KPU1jkM1gvAMepD6J+jJ9c2XuE+LZPQ+i3MaWuGg8ukcarjgc2hF//QDjgCObc4l17Igp0ZYv4t40ww0EPqp70sZntNLObQAGuN0x2MEOnCy4l3mDLrnzMfHY44tVB+Vc9rcJVfMUbX60KoF8te85jV50YET1H8lyA+OEufpdx4MAv3g/OwTRd0tmpJbbL1xgL5Nzpj/xpEjfBzP1S9QwbJriZjyp/Cvd8/UCYom/z8pMoku1oYUGXmX9ksDmfMWL7nkkuqaa67JqRfCytJgzjnfqJrQOOHF8VsoXVJ8c1hpYvA5r/Gf//mfc9qPEOTy2ETQ1RlnnJHTxIaBcyahmZ9NzryUOvntnlsOpVA+qXaDQA2cel8JDdQ8Z4QtxlgtZkvCNH9K55KCgEakxZ111lk57NfzJ+NirePSRM/P6hWEfgtrXL16dd72wAMP5Hx16Vf147SkoOQQyJ/+9Kd5f/Db9dCZfpc37rv95b3XX/+dDP+cDiScP8KnhRoDWpY/7xXiScnI9OtVuWplAZr6h3/4hxy6LLRdOqLx8urhpPTkfXrhu9/9brXXXnvl6zpWXjygpXjOti1MSwpBfhWn+SRtwdhOCr71rW/Nzh9pJWiyfv9ta1s0ofBSuSL1QVOv5pvf/OYMRXVGMrA61hiQxhO10G6//fbZdF48VyqUdA+/J0EmjbpJEwYh63Qb26QVmI/q1/ntuelL0lbiODyFHGmSf5r0F2mnZEzT/5PYPDdaktrjmdFBr7T3EnQyKd3Sl+KcaEgf4MPSoOgOUpbK6y6Hhp4iNUvf0kcGlUXGRjqz49XaeNpMerxGL5JOQj9Tj1KKo1RH9VDowGrQ2Y+eefXVV2cdehRgM0QdE009IvWgfLIR8BPXp/OFziZFVQpl8BN6Gp066nLSNT/4wQ9m/dNz9QMp/FEDSUNjZerQUm/03KgRhC6UKFhKYMPR63/84x9Xf/M3f5NTVj0r/frxj3981p3QilIieHnZN4vd0P0666yT7SC1waTuBe1LBZNy3QlsH/bUBhtskMu41M89ioYvmz+REk3eD1obtV8o7RIp1T7ZbosoIxs3LptmEskHlH9bbiesmoQTAe+/YNSImMGO2b797W/P9TEUsYvzBJGPolHGokaRxvlgohNA8iwJG0KOMCHkYj8Mwn4/+clPZp5icBCWnCDOp9jYtddemx1BzqtWwzOf+cxZB0e/IMA9g3O6XxN85cqVWVDK6w3nyWK1GDv9p9ClPE4MzNhjZu6d0FHLiKMMU6ufw7EUZ444vxV1gy984QuZ5vQhBbF+XDQ53Z/85Ccz3WFQlBvbKZOKQ4cTxza5wd///vfz+QMKBL7whS/M/3PIONfJJ5+cx0xdJ8o75rrvvvvm3HQCBhS1vPDCC7PTkxJCwOgP4+R5fzFArrrCrPrLPbhX5+V08nuU86Nt3VvpCOJEZqhMChj16NB9qnuljkP9/tvWtmj/9b/+18w/GVGxzUKJlw30Almm7ll5vmj4HGOOMaa2Wjg38FZG/VLjV+XzePaTTjppTi07sp7TJ2qL0JdigSaahQyFkfH0pv6xnQFc3z7JTV0Z+lY8NzlLdg4KBlnIZ7oD3fGwww7LBlwszCynRkdVv4Tu4TeZZK5ZxBwEFg7C2bHddttl3TucamiUkUXnQnv0Ms016W4xpy1sDfLClV6wsFbW0KTb0cXRkHtRu4azVbOQGDrhgQcemGsH0cHUaDTn4hz6Cq9y33hQP7D4FvVNNLRb1i5a6k0/h1xgU6CVpQS2CJrgrOBYQc/0a84ENppggD333DNvZ5vW+2cxWsgFtYA4cdkQYaOSN+wiC+PdcN5552VbxHPfddddc84/imZRiYPJojdZaJtF8HFB/SMvB3IdvMCLkYI3LXRb1qlh8MUvfjHXx5BLKRwtCe28PTHmHCpeRyLoXNNC/rgUB6/dE24pFFoeuFc0psGcfUV3Gu+ZI+cPIepSwqRmgdBRr7l74xvfmPMppRRJ+5H/LOw24FXNUj/mEwKbGE5+hV8SrDn8dfXq1TkMX78JoRPKKlx/EDzmMY+ZDRcUIuvVhZ///OdznrT+E964mDB2wgLl9utXtCLcXT6uMGBjIe/c64TRij6WjpeU4pzW5ZWxwpLjFaDChOXAS9OTenXLLbfkPowwVtCHwpkDxlgOOfoSQhi57e5NiLlUnzheHYZ6DQNh00EL+lYIsjQ0KRDCM9X/kZtqDgidTgxwxRVXXJFzir1OWOqk60qTcE3nEl7qefqFnF+pQuB+1aSRI+9+nTNooMV4oZ/xJhBmO0n9jr8koyB/HyXPbLH0gG7JXLwEf01KVN6ObyaDKX/vBjJeSHYAzyPXfOJz0irULsD7pD7jqcmAz7JgqdGm51GvTk0fegIZLDU7IPVYCjw5JB2MTHhsLXzdvKWTSA0n0+sgJ8lyqfehg0w6zydTyXn0AOijH9oq4dXkav6hUyDvpCZJg5AOL4VjuYH+ohbI3//932eenwyhrEPXaaoX6C5BS8mwzHPfGAHegG7pKOou0tXMbakneAU6fvGLX5z1s0HHtBuketABNXPqRS96Ua7vs+WWW+bv9DX6mObZkyGcj8NvLrvsssxv6EbSuQJ0NXo/PtRvH5Hx5fxSGuCJtZIBSxn4u1Qo0M9oZdqBjtlc0vjZn2w99og6M35LsTev8HEpRtKX0Yx50I3XNv03Dt5MzigFIBUTrbNF2BJ+sz922WWXnmVF3JfmmcxxNlnY68OAjYYXhw2Nf7g3djy+LzVYGY9xwbxEn2DOqhnbJD8XAsvaEYSoCOpPfepTuXYKgY2JG6Ao3GZy1aHmCUP5gAMOyMJEwWjHcYg4l/xChIT5Mq4Ju/nCvYZjxDnB5KKkmfSK7ilgjemZHOVkpqCNov6HnHbXdl31YuQ8E24Erm0m56BwHLhfhY85VhRoJBwxv8VC9B/hK8ebMJaHG04X2+Veg3tW+8b96md5uXK7PRs64Cwz0XfYYYdMZ2oheUaM0HUoJwwa9IShcyBSygMY/qpVqzLjChpw/XBG6Xe0xmAJQz/gHowRfPe738204rdaEO94xzuyA2i33XbLtYIUEj/66KOzs8j4OrdnN87qHagXJL/d83BmhYLbCxSvnXfeeTbXVgFNz64mgP/cY0mvLcYDNINO9DVDuE4riwk8KxxBLVp0Q8gMxh3e57c6f+Scbb2A7s2DUMIooOQ5Qx0sdKiDpjaMumoc8Xge3r2UEDwXL1CHhLOHLCuBT5MXdCIyySKAbSUY9xYPnv3sZzcaq+QUGUbRJtsYLzGGkwpGFH0u+oiMHoQ/OZ6sVlsqgJbwOY4LeuKk98GooTi0Z1efBOgWDLBhnBScKOHMpcPTLcIhjD454cBctwilALMXYtDX6T2MZfVIRikDOabYAWqcMNhdy3fXdU3GLv6EpuiFaAQ4BNXb0jecpSXoWBo+Zx71A3RW6vuTJOcXGvjRQuiWeCT930IxeiQ75guLxOxPer/aqaeeemquIUVPN74WcTkZ7WexFq9Rc8v+ZFU8d8ln6n3hPzyJ7YFOnTf2H2W/cYRy1rI/1JpjX3N8uCb7OOZuN3DkctySxewt9g6HrlpCanDhLxbb2Tbaq1/96mxzqfmjxq0FafuRdT4dFzzEXCT7OIbIQedVqL18CcKo4XnIVTAG+mgx56pRb9tME7Yrp933NClyKk4/kIcqD9exEfKWFJ+cOiVPWLhieZ1hm7D1JNTmbEsTNoeyqfshx9F9l/+7r15hd/1Aqpy8zjivcG/3I7xXLq6c90HgOZISkI8Xil3esyas1ivShcomRpFTR4TV1vcbV5N+ILRUGG9sk8blPqRbCbkVepkm8ez/wo3VZ3rpS186J8zPK2PlqguJjG2asRPqeMEFF+TXQAbkiwYdaq6JnhLjyPcgDFqocNQukvIj370OqWFe4e4ePYu6TMId45WMiQHmNDAhye4b7epj5/Z6W+MrnFPq28c//vEc6u56nj0puvkc/UBaIvqIFDHPgX7QQNlPbRtfE4KrppT+3nXXXXOO+aRAiH7U05Df36aGta1Xw8+kEfuOxyVFfIaaegMvxoPMBa+il76Kt5GdeCB5Sv5IX0ab6pi4Dn5d3sO0NzJO+q9w+Nj2q7/6q/n5S77s+ct6E9EPZX+cc845s+mdTY1MJDOiztIkN7RBVusfv6WrDpJKmwz3XN8l0nzoCdLCrr/++jnXWU7Nq+HV4PIdjam5NSzoojH3Nekmalf6rnZQpEJJy+pWd2QhgfaVUDBn1GJs0nnrTZkJuhidTK3HRx55ZOZs3UFnDb2UzFcfqX7updro4FFCQZ9JlRsXHnrooeoHP/hB9ZnPfCbXe5KieMwxx1Qf/vCHc5kGfGAQhD7unF73T0+TFuhZzBk2AHsBP3JN9TrLZ++nkXHSe/EmNCJF9Ze//GW+NvuRjm7eNB07SMM7nZt9J5VNGlTQJF3P/Q8C5TTMB8ezgeiI++yzT7Zp6Izkj34n25Uu8ak2mDRc9ZLe+9735n5TXuWQQw7JdWil6waP18gvdUw/9alPDTx2g+KnP/1p1i9cV9qq9LjwHSxCa9y4rBsDOPKNKS8mdC8o4KWp1YPYGF2ON3kRltpBnBrldYZpiB9jL7c99rGPzQLWdbfZZps5k5gAMSkGqenSCQ8//PAcgYJoTaJQBuVYRqHhfsAJ4F45eZocZfI1CXG5+ieccEJ2Ql122WVZSavvO47GuHC9MpffuCqMyXGDsaGPsr6UvsCk6s6Nyy+/PDOguiPL/hRxigEhIoc+DBqMstwv+pnzR348hToYBwaO4dWBuWOGCg7Kq0WjJYP7/Oc/nxUNRg9nFSeRfr/33ntnax6hL58cjeoL+a4ReIMUefzHf/zHfK1gvBQhTkpMPM7ZtvE1wh9No01KMwN3UuBeogg/vlAWAW5b25oa/kRRRs/qA4Vzux/gcWQPXo0vW5DAh/A0tRYUnlafAzjZm66/FBo+wCAvt3GAcPSHHkE2k0/6qtyvbBToO+64Y1ZvCllVNtvUG1IUdNIdvZ5VnZWQ4xYxGEv9gsGONul/jvfcDBP1HMvrLKfGEAuHKjn0pS99aaa3BoeFJYWg49zmc9QMom8bL98Zu6NYBB0F1CI1P8yDfh1Bmnp+6mVyCNxwww1Zp+sFz6/guePpp8vJEcTZxhbyfdyOILo1WcGGwTPotmETqVU1yGIpWAzmUMIfw86JRX7PxJkaNdpsD918kGbefPGLX8yf++23X7X55pvnhkfpL9vVGGo6dpD2rGc9K9sbaqSWdeXUsVUfZ1CwYb3koUkO6W8y3HzndMd39Y3GRvJpXBwbrS6jzDOLHWyacTuB4F//9V8zH3BtvEB9p2HGcxRt+cYMdoFwu6h3I9wuGeT5ezckhSE3aUFCQhMjzq/nFiLoVfO2SY+RXgWJCPPnoEhCYDaktIRwROlU7lVom/MnhTbnP6pLoybIfJEmVL7/pPTl30Jw04SZDSVUx0bI3qAQ+io1SfqVtDppUEIGhecfeeSRebvaO0IehUoKjUyMcubo8UG4p3zuMlzeMxvPq6++Oqfj6Xch42lC57HXF9LHYoz0u7zvDTbYIKeWOV8J+3uma665Jr+SWBqC125/4hOfyHUXhE0m5pD3i372Wxiy68Q2oZVNoevoQGqXEEk0jUYTE8w5umpiSQOT7iX0NAmBFUcddVROD9tjjz1m6xHpB3BdOe+BJDByfaR+kZh0rrURKRiJ4eb0S/RkjFvMH934itByYwhBN5MC9402Ac8U7tyiRSfstddemXfdfPPNmXaEnf/Kr/RfLwAf1xxLruHX+BkeRY5KHfFb7bqlWsuFjiLdSx9CMixWfOADH8jpOvqEHuFTiL2ULvKmE6TiqKkgteAJT3hC5i9C9ckSfQi2SX+RBqOuhTpMkwipA2S2VA90gWeuO5PW1S/QlhToSJ+WYiAlSjrScoXaU9LNQYkBqRDDAq0ak4CaQyEzShko7TMZgDO/Fhfuw9wAOlW/Mphup7aUmlX0JzpTL/monqfyBFDqicsNdIpuOtF8oE6smrDKJCiPoZ/ZQ1Id6edqzUgBDR7QDdKd8N5dd9011/9h4ziHkgx0YyUj2Ad4bKSbSi8M3bwbpFChGfq+MhB0/7/4i7/IqWb/9//+31yrlN2IN0vfZcc02RL9IPpa2idaPfbYY3P91LhnfJ+NE/b1IGBL6Q81Wz/60Y/mekhq+Z5++unZbtl7772zzc2OoQ9IVfY8IZPwjF/7tV/LJT2UpJAaxsZSr/WSSy7J59p9990zX2EjjRvlnPS939TPccDTHrXma4sAgiPI5THKvUREcg77gYmA2OQsE0IUKYqkWj7OqziWYldl/vkg4ABB3BwmAcqKe9Vck+EvV9KkV7RumBzsTiCA1I8JJ8FLXvKSnHvpmaPOkpzsfoTvRz7ykawcYWgmHuajv9TP4XzBnDhbOE8IQbUb1GfC3BVkHqRg8TDAQOSkqosQ0NccGHKBKcomr22Yp/xwTIRACGajYe5ydzGwyF0v4fmdS9/6n0MNjXCYcLxwCoUCBa6BDjiWKECYCIZG4Q4nXQl9Swmz/5e+9KXMmAkVQoRCFvnFBIH/jS3B5LlKOI9tjtMH7pmwev7zn58/+4F797z6Q9+hWX2MXp2DAFwuSgsDg5ElH5lBpmimuWssX/GKV2QHLiNt0P7AZzhQ0aPzMciMM4WA4xLNEJKu+aszdVIWG+idA9i9UXyf/OQnZ/qn0FKCzSP3T4HAbwh7c0DfRfOM+F8oMww6xzsGbS8XulrKCJmJL6oJdMEFF+Qxp3Ry4vQjUynreDplkixBO+gDDQbPoyxT4us1c5YSKM73339/nnfklRdOWIS47rrrciFO/N1CBB2CcywcRk3Qbxwn5iZZ41j8ywIJg5RMJ8OBo5fCbdyGWTgaN9CVengK9ZLl5JP7pXv0A31BP+Bo86zkpr7VxwyOYfS+pQA83Xwic9TkYqzhycP0hz6OWiFARpjDaNDCFllhDv/P//k/s/FIP11soH/6LHuA3LeI1qQP1kGO0+0sPtLT6F7sCfpSJ6NVH7uWPvEiF/yS4bwcQH+w8IpfoQv1YfrVT/sBmjWGnA9qn+ERdGB8Ut1LvMN3NqDtFs/rTmQ8kh2FRo0TpxF55HzGlH7DBmXzmB/4CQe6ukAW+Ol09B8OF3oSnccYc24Yb7IQv3Fd57PQ7tzOx3b8xje+kW0K++B37vFtb3tbpisL02Fb9ItyDuPrL33pSzNte1EOnZMtxQlEvhiTYXkgG1G/0l89O93OM+tnzbnZ2HTBTTfdNN8HHTj0av0W8yn0bL8VheasX0h9mB2kZhJdhJPKGLGLQgdZSLSOoBoQqElCkBBcJoZtjHmD1S8wZwNrcpoQCiE7L8cJQqaADbPqjQmY+JTUAOeJyY74RR1R8Kw8MYaahMR84J4xL4WHwdu9KNKIl2MG81AUD+PtNdlNAgzOhMCgOCE4PTBwjJbDIRgo5Z0wx2AVOHatYZlJv8AktbJguPsI549+d4/uxRiLosFcMBRKo3G2r/8JYWNOaDQBA3LOMFb1L8PEWN566635WP8zXDA7TE4UUaw2cFRiak00GgXnKBJWAKwOOA9hSeBwDBFCQetNsN39ECL63xsuCCqKFzrfcMMNZ/bsDdf11jKKHBh7hr7V4/e85z2LwggXAxw2J5xwQhbEnEAEUjg1CDC8grMUzCcO6V6NcwntMZCtuFIW8AVCUz8z8MxhCjKlZRIUZOB8tPJFOUFXaIpg90lJMQ89n9+MTUaEfsPjolEK0Kk5QBnyjOhS33J8dpp7LaYLHAv4BWVVwwspmP2u/OPJojrjzYnmnQUJRjseiFdTmsctXxYbjAeKp2c2n6xu01FEL3PQ28YRxPj0Xz9gdHlphcUF5xddjZcxgq08xxwkw8jMenHcSQBeQ5+Ke8N/OC7wlH5AJtNtPvzhD+fnJe+sVOO79JvlCrocJwb+TDaZt8POMcfRPeg1+pgxyMmEbi2GaeY0PqFY7CTIOXOC0W+hTxQCGrEg3Av0SM9HJyYf2RL4l2ckI5sWeumTHA2cTWSjRR9vRFoO0C/mHB2V/kP+j3IxnA2wevXqXCCfrkLnV1hYlCoHn2uib7YK3kHGRCR2AC+k+3GU4An4sLlhX+dy/5zpdGROdP+z+9A7fsquRNucXsbacWiEE4ae5Hk5sDlF0T5nA/phn9EP6f3sBU4T89F+bA0ZJGjUfoPOTbRojqM3z8vpjedxSrGfvTWsX2d6v2Df0qM5iDib6AZ0RLohfZD+R47pL3q1sfHdIqE+piPi9fXxWQiwe/W1sWFLohUvGFgs+4fl2bZaS5N6tjBuUmiqz372s0PnDSZmMSdfXK0beZjl9fptiqCpIxO/02TN+fxygJOyNXPF8SExpvwsruv6N998cy40KYfZcyWDNRf16qev1LTRz0khyDVBEiPLOdTO9cY3vjHXaEgCc7ZocmIoORc8TfjZ5x9nSxMz587WtyfGmYuMJSYzZ7saO4lh52eTl66YYWLCc/ZpauhCwVLPnxjS7PbE4HJB5fPPP3+2hlJi/rkehtpFsZ+mZlEnqHsR+ejGTe2D22+/faiCcOpyqB+kWHZiwnmbPOOkoMxcrT8cddRRuS6R4z2nekcKrieBNud6S7kZd0Ut0c0mm2ySi3XrB594j35985vfnGtq9NvMF59qf6iZIH9dzRM8IvobjU1ajaBk0M/yx6aGbjX7qLWmIGRSjPJ389S8SApALkyILj2jZk7hjeW8att0N0U0/z979wJt3VWWh59hO1r9AyJaocIolIukXBQEZGBULgngUAkqQRAEwuFiasBAICFoQBMgBIIgASIQA9UvXJoPTYUQubSo0FCK0kKF2tgCCoMB1RZGg4iIHd3/9ZvfeU7mt7L2/X72esZY4+yz97rO+c738rzvnIv+on/pDuuMsbGTgp1kW5yLvFhIsl7DYFc2tvdBD3pQGVc/8RM/UcZJE1iU39gL6yXQJ+3jRm1etmFc+tw42MUngM9+9rPHrY/XBDs3WptoU7YmWCn+R/635oz1XbrQOO37n24A+bIwdOPcl+OtQUUH53y7utHZ8Yea4LmsdzMPrrvuuuJvOh9bGT+xCfDKIrLf9E3fVNY8sTbhJsD6UBa7dV8f/vCHD9ZLmmTzTManBW5jy6xR+dGPfnT/7DeGNSftZ02WL33pS8ed7zBv/IA8+xOf+MSFrxH1N3/zN6VN+RnW1fEilWnhxS7intvc5jYH8Qw9LMZhj3znBQaf//zny5pB9LDNIuB8w4c97GHFB+f/fNv+C2Oy3fzmNy9jwZqL/D8+5MUXX1xiTrGA+/3yl79c7uMDH/jAccfOs1kfl23WJvnum7/5m4sNuP7668v1etwAbfKsZz2rtJM+tC7TGuOfzi93ftMpFrb1WSdZpGoaZ7ONv/zLvzxYzI7TlXMb/LnmqC37We1c0J/vrRpvAH5tAYtBTwLPYVHN3A/jxMmxwDbHkWHmpE9CBFGoX/jCF8qbrT7zmc8MPvWpTxWSwQLRX/ziF8vv3lTFEXOte9/73uU4gV+ef5nbbW9724MFbOtNsC5wZcwRV/VvFpK2uDjyRpBR/9a1cQrIgkW2LSzneCRTfueQv+Md7yiLgPufI4Fo42hmn2//9m8vbyMZhjhFjItV6o8ePVqc3Rw/zcb4MTLehHe//QU/OXUf/OAH9682GZA+3n6Q82pH8hNyaRc2pAaHgJwZT/5nOBkDzh7CkeM8zYbcc55ReoUDob/m0WeLBlKKbuPETSMDZBo5qQ21V/t3jhZHqieCDs9m0VmOrXGi/+nHtr3hZLEhXTIuMEigcMIJJ5RF9GfVh9u88XHobp8FICFqtMk73/nOEnRMO2729vZK4iz//8iP/Mjgq1/9allo+Qd/8AcPHF1k9yIWJF3kFp3J30OU53uBF9KhDQu78gPavhddJjnmWekkb7KJw7/LG+KPPvZZ2/Dn+NX8vllgsekkD8gqssTn7/me7ylEnv7cVCLIW4mMs7TNJBsirX5Zihd3GFfDEKKVD1kH54d94wvkLYhIEON0kWBXIseIlZAq08Bi5xaxFvsgZvI2PYkNi/UjiSTvyDS9TCeJJ/iHtX/kMzJIbIlc95Zfb+hi4yw+bB/kPp0s2SEZyMdyXn6gzznXPNtrX/vaUqTgnPmOT3/55ZdvzPjbNEieezGKttK/+i72cdVbv1j0ECi7U1rWKN1SwqV8uum7/V+nh/Iz88xNG1IW2DioZQHfSc9pP6WHpqyZ4tMYkzL9SzmfaR/K41aBRlCPW0jMlCUl3u5PGaD7MqXO33FojHgpH9fWyh6VDSqD1UZKFf2unFbbNw5pKXc855xzDtYaWDaawVnurYZpKZ7VQmv60RoI9guUi1ro2sJv2mUclGWa1qVUXmmn/jSXVhuCclGL0ZnjqrzSvkotlb0G2qwJiPb/uzEylU1bK0F829vedjC1bxwaZ2r/0zEow1a+qMxSKSM4lyka00DppjLWQMmzsu55xti2QduSaTLguU1N8b/+tCnbtSltnWRrjHApeVX+akqHaaJ0BL1joUBzwC3eZ1O6bExtCkx9I/cWSrzkkktu8oIXvKCMI/dsawKpsg5MEziUsWdxc2tw+OwY/1vg1XemsSjXBnrWfPxdkqvDiugiUyPoICX6dBpdFHtj+qpye/LOVlhIkgzUoGtM1wV6k51X0r5rYF+bQKJ8pntNczZd9LLLLivta90K37VtwCjQX3ymwHnYG+2rDJ/9Af2Va28K6AjTBK39Udtu/ojpFjX4PaZRmCbtpRY1yKV1DdlKds7UXFMWdh18FtNa+DrayLQlfpI2NG3EFHXLA5iKyOceBW3LN8zUeGPcd0C2+KmHCXwt0xNNJeFna0frmozSW2TYeNMW1go67IieEh/wef1vetSiZcG5TbMHfpprTAv+zh3veMcSX5i6ZhFoPpxxYf1TMQ/daZqtsSAeoIfYOtP8rBXkGAvuizksJm0JCFN7TTl8zWtec7B8CFtnGqVxZQq+KZQWss9arNPo9yDH+Ms342PR887JrxTb8jP5oeKVHjeGfq0XEl+nj9oTQUPAgAuoDECdZS2butNmgQFMcXC6BObmkE4DczoZAXN/zcdEQnCuVgnOGyUWUIqcRQuCMTZIEW02i3LpAuVGybgmckggyJFf1PlHwRxdfY6gYogtUMahM6dTsCH4dB+cxwTVlLd1XSjESe7RcWQt80IRhgif+u0izsfYPP3pTy9rDVDq9du6EEjDjFE935TTwBhYJ2hSUE4JlpAS1q3RHu7JubLPtEBcChoC/Wu+8yr6dZPAUUuQQcbMMUeAGNtnn312CWZtPk+y2dcbITgG2TjZiBXrefmdHloVcTwpjAPji9yTc6SP+7add955ZXP/1i9BDHkOb3ayML01yYwZ68T4zrMiTBHWAgRkKgerx3aDnhFUk13rbADdV9sbaykILq2l8OY3v7mQGm1C3v9sMJA7awWxKbsGekcCBpkm0UDvcNoFTt7Sye5q12n0O4KE32SdCLDWhH4QcNB1IexcZ5YAatmwwLW1/uq1W+jlmgjyLN4Y5C0z1lyziCsCMmBzyZh2o9OsN0Uudx1Zh4tuprP5c5JIfAm+FFIfuWZ9OzKTNW4Ew4i1mtDlcwrG498Yx5Et3226vnf/04wrY9R6W5LAfERv9rvHPe6x/+uNgRAQsxhjZHAXoD3559ZRDSnIx1w04ezckTs+sJhsFOyvv9sQX9AlbJG+lJzzDL6X8LfIOZKUTyhZyEfWn/xkz0kv2c8zOoe4BJFqsf+XvvSlhTScxJ+eRg4Dx7AT9KV4wHglb+6L/vSWSWtzbaKO3xTwOeJ30F3rTkaRgn5rbeZnmoKjPM//yg2V8s2LlAAq/TOfvr7mqK0ZdGVO8D3vec9SImiNlXVAmXcz6A/KqK21YGqYEl1lhkoUu9Aow1LG+nd/93fls61RjqV039YY7v09b0DWI3Id0z8uuOCCUlZbt8siNufUpp5BKXfjsB7M728UWylfVtpNJlJi2wza0gZ+Ny2LfNTnnHRT5vvud7+7tEsN0xUa43+wn1JX0+ZAGWZ9DlNfzAEfhpTJWlPDtLb62GGbElXP6LP1i0xZszZV1nVKP7h/pfONs7t/tcmhFNI5GieuyE0TkK2tNHIdm7bzzJGphz70oUXn9Jgfb3/720vJtDFtKq7S2+isftvezRSdSy65pOgmZe7K4Gucc845pa+zv2mzjmFvgibALNNa6Rp2uD7/Lm1nnnnm4KKLLirThU1fMoWia79pN1N8TVnP9Am21bpl1iNiX+l701r0Y/vYdW/W4fj3//7fH6zJZ7PuBR8FvvKVrwwuvfTS445hU//kT/6k/A5NcFimPfnNc3/v937vcfvv+mbavDFpyrr1CuNr1RtdzeczfZz/Yq1E05kzzccSBU2we7A/ObbOns+mpOgT5zC1fxOnhvElJ5mWo22MF9PIrIPks7jBOlRdiJ4zTYceNDXOOO8692Hczj777LKkBH9S/7/mNa9Z+Po0pnPxK1zP1FrLJAAd8fWvf73EOU2AX+TuM5/5TJk+armLNsiD6VtiOTEVP8U9mwL41re+9eC+r7rqqnIt9kr/06H1M69rMw3MukP8WP/zY615qf17jMfHPvaxAz7A9L/nP//5pX/rNl7V1lcEDUGy0pkGJUMk61NXWEwLLL3sNFjZvl1uPAreQCHLoQxZeaCMwDrQKKqSfQm87luViuom7aM6pgvK+a2Sr4wRiy7LI5PmlereWFVXuAT2Swmm6y6qisG5apii5NX3jVIrWdHG8SiVCbJWXjeotBL77RlMDbMP2Wic2fKmIyWdyjun6c9AxdEVV1xxo6y1LLcpPblX7Ybxly3I27aCURVBgG0G12pfpwuuaUqFaozGoSjfma7jubH8qqHIgGkEXrErkyebMQ1k+JSpgqkEMiIq3tp9c5jhWekXUzRA5ip91WM+yB7LwtHXKtpUK6p+6LHdUIGh9J0uSyVLoNpA5YXxZOqEzHkTGJXKFn8DOpRON95kU3dJ59RQ0cIm+8ufMLV0EVCRKEsuWwyynt4gYyq1cng6T0WzSthNg8pmby1ln4BNZ4vj85h2YtpGDc9K39Ro/Pzyl99oypNqzR7HQD74TKoYtLXqV5UE9TjUfvwc/qWKIX6I13KrJjIFWJUVeQpUK2cKCh9HpQVs4tj2bORiVNVS7lt1hbe88jv5WnxT1Rb1cgQ1VOD9yq/8SqmKpN/45tpmV0DPswN0PIiz+O6LBJtBd/HV2CLTs/jHR48eLe1uavre3l7xj72hyjQub1pug8zTL6pXVTaLhcgGHaOvVT4bK44Vi/hfvOGNcaouJ8Uix0DOZWbAE57whBID0X/kLPIZf7bHaIiX64ogFV/r0ld91NEBnUG4DcgE9xTMPFMMGCbTmqylwhGiICZR0BwQRAHDYV4nMsT6F8pqNwFebY6kYJSVLGZtjhqmj5n3SkkiDayDYxqHaSvmkVKkSAfre9QOu/ZOiTal2V6vZxboW8r2jDPOKArYlBLT61ybw+aVsZ6FA6KU2WeOCGPsde3KLT0LpW0NBX3D8Ho14ywkoef1+kgBjnYKEDscn7pcEBmIrCIH4FmsD2Xu8DAFUpdJ+yuA6kKOJ1/6Qr+6J2WmPusLissrdJGkpg54bgYAkTZt+a0SVk4LeFbtwNjV/X/Yob+f8YxnHBgDSADRYz5ox2yMLH1ZE9g9tg/IBP2Z9S4449bECuhmyRZTA0wPlDBBPCCCat0cIog8CKgWPXVgW8DHETSnPUw5XgQQsPwbSQPOrT4TnIUsYbPYVLZ/06AtyIt2YROt44FQDOhsbVXDfrX99dk0OOAXIJLq9fB2GdrG2j7kQWILAUkWjONMFeeD8An8lSRKAos/jgDiA/EZQwTZVyKJrAEfomsqziaBfNQy04YxgxwQI5jKjzDja5kSXcsj8Ovovpe85CVlHdFXvvKVxSc0fdFSFKbd7RLo/IzRZRBBYkIxTOyGvhE/INWtzYNY12fk25QuU/ElJtog3494xCPKtHdJXwld/r7kt2mRR44cKTGT+Mr6WhLmyJYLLrig6GrxFj0rhkGmIpwkpMmA9YP0PwKVLE2LYbLpXMhJU/AlXeg3sZlp+6ZtR+/1GA+xLV0IIYLWhZ4I6kAGjoFWV1qoUGlnfsZBpcn73//+whhfddVVxdGQDWPgDPZxYNA4VNdcc00hk2TZVKmsC5QfRUjBQeamyqB5Llsb5oFTZPa1ho7n/vjHP17IFmvpWAfIdwiRGpQ5489hd16O/SjjOQn0rTnTJ554YnkOToN7x+JblNn9qPyR9TPn1VoU2XynkklVFpLIM3FirENBKXJuuqCtXBOJknar4RkpbYRLoJ2ty3Ove93rwOCooGIItBd4FoaEozkMFEwCYIZnWCbJuQTLWH73Sd44XdrDcQ996EPL+iwqoVQGMVyclFTMTQvrchgbwEiqKEK0zVNxt41gOKNvtLOtx2IRmdo12TpssFaCKkJVGxx8wSP9FiDmOf0CI3aWY81+WremJpg5XzZ6dVb91WM0+ATsYTsxpL9UDav2EMjPa8+XgciKexVIJxkICAnBTw3yVusWx5Erf/kLfAO+I2zi864SsXXawVj+rd/6reLb1XZPtQHCQ7JOpXkCaWuR8GX4ZRJJAmZtzB/mr/DbwLl9v8mgl9IWXXj4wx9egnr+Fx9THKJN6LQaZBFBjvxRKWWBYL6m6ih+raQln3tX5I5e56t7djKg3eI/Lwp8NosgmzWAcAOxmXb2FxEluWxNJ/6yl2CQ3S5IbiP87Me/tvCyqho6Mmut8e+jg9gy8aQ4FHFA90gk0rU+0102+kisYQ0hfj09lnhC5Sff3V/yJKFiMw7FE0jrepy2QTYlqelCsO8ikvS7Bsl1MTHoX5VU6xqnPRE0Aox5Km8IuwoGg20cDEKZIwG7wF15H8ZYRQVgTgX/yupGdTxFZjqD6pOQBIwkFnhdYIhlJBBZNdynqT0hHWpwhkJeyPpQNhSRzGDOQ6nJvtVK20BBBiEvkBMU7LygHJEdHFXlmxbfYzgMRMbTdShtitFf0w98n8Ut3adnMGidy/MKPvQ3A+E7rL7zuW/HI+9U0WDunb8LnGLMPycncA0LxsUIYJA5O5ka5n4YpHFMsvtwj+TZ/QwD2WKIOFWcLM9G1p72tKeVxefIKyPVnmJjbMjaxSCNCrjtiwBS7sqQMFDaR9/vGji/COL0r/5ZZ1bgsCJOTY/thiBHWTxdy0GuK2o5v3SKNxL5KwtuSqDvOc+x22QhzheduMtTw5YF7alqw6K/gg9tTMfZTOXTd5JssGljk8+VCgLPwQeos9x8QFVndHUW4WUr6yQQu8lG8mUEpuwp348973XRMaQdVBNYIFqykD/Ap+EnqRZXzSA45a/57E2A7QWStbG3Y6pIQA5BPZ43bWznfpBgXVVLfhf4q+5R+e1NTNrIosE/9EM/tL/XMfAVjTMEkcpt5AByQpWV9kSkSVI6567InfEpVhI38MX5U4smgrQnskRljpkNKrVM3bMh7yRJ9QmCTuXMMJ+/hlhIpY2qote//vVlCpjlGfjdZD8vy+Cf61eJWWSTmEg1mOqhLLCOXFWxj1wiP+IydlEiHaFKjtyrt85JwEqoIIjEpaqKfKarxTxdciNeQnjRce5BBaVrZ6mHHpNBHKfNyCdC0bhfp77S0/3WsT32sY89WNCwcQ7KooqN0W/Gxmh87nOfK4uANY7CjRY3tsilxfKawXrc912bxeScy300zkVZwNDCYetE41iXRa4aJXHcvZ566qmDL37xi/t7HQ+LLWs/bdEopfJd4wiWhfOykOL3f//3Dz71qU+V34JGoZbfLEK2t7fXuajgtJuF9ixAqD39/23f9m3l3i3AbCHkj370o2VxN4s1+/uRj3ykfP+Od7yjLIz2whe+cPDsZz970DgnZRFlC2A+5CEPKdvJJ59cnu8Rj3hEWXTSopK///u/XxZybox++dsY6hvdU7ZGCZTFt2s0QUuRo/a+jVM5OOusswZ/M8HCbBZ6tmiqBSzdd/tc2R72sIeVxYv99b9FwPU16PdhcI/a52Uve1lZUPrP//zP93+5MZqArIyjxpEu19Cv+qS+j13Zbrq/UHgTGJX/n/KUpww++9nP7rdUj3lg8UWLrTfOYFncHCzC2O6DftuezUKgt7vd7cpnC81/+ctfLv1KNzVBYNFxFimmvyy8bkFW+zbO+cHiqnSVBXx9b4FGdjq2oN8Wv3m5hQW9jUF6n019+MMf3rnvJmx8g5/df7kCubBoa2xsE3QdyAtZ/KM/+qPiB7HFtV/2ta99bfCWt7yl+HrOw4+j5y1gX1+r344tJM6vYgv93wS5BwvrXnvttaUNTz/99IOXYVg0ml7P8U2gX14qUi/I3QRUxdfhT/HJjPlNQBNAD0455ZRyj16wQV/lnrN5nuuuu668JMWzk503vvGN+2e4AdooC83amsB9cN5555Xf4k/s4vaABzygvNjF59vc5jZlUfFlgd35xje+URZ1dp0mqC/x4de//vXy/f/7f/9vf8/p4Djn5ivbxA7Z6CDn/9v9F++4phjDi3Q8L5n37Le85S3LQunkjTx8y7d8S/GF/G4Ti3VtjhXDeGnJO9/5zoN2rTdxmH2NuTe84Q2Dm9/85uV7cV5sco/R+Ou//uuDWFAsLAbS72xJ3dar2vqKoBHA0Cmdk8kBf5tBVD4PA0bWwoDKNFXCqI5QRmdxPMyfygnTorI48qjzNfJSStxlOGUPZEBVUKwb7ssWaCcM87B1i7CeMrIyg0r6lUyaBuRZsMnaRfvU5ZPmwGbNAhVI9p12Wl4bsir6R8ZAu1t4UNYSC6/yBkOOHdfnGHp/lU9i0LHqP/3TP13mBpuPaw0Kaz6p9MLcZ9PvWHxlnqb0qbLxzLKM/mLQGyVa7sd3mOBkHLWp6V+mZAWy2rIAyaAGzus+Ipuj4FhtL1uiCsWic11oHNySCUhG1H2653zugrWTZKCc0/Off/75pS0bh/lgDaA2rE2RDL2KsFQQjRtbhxH1OGqPqx6zYxdl6bCCDjLFwdpAbAmdIcOpegAap7noTRUFXqkbXUmfgerbjCv7pDKXjAzTaz0WAxWsstOqudgK2WxTqjcN0RemHfJJgM3kl2TakqnhpoSzySpjZczZbtVAsuSxafbnD5mWAbLnKjfIrWx9j2Pgw6iWMqWTT6DCwDQwPpEqK1Ng+MvWW8l0PBVB8RO1syoHU2tUwAS1HR1XobwuuPda90T+6CaVPirEPbtn40fWEAu87GUvK2MK6EJV2yrKrY9Wt8WuwXiMTyxuUBW0LOg/NkZ1oGuJg9ge1/T9rD5I7JK4yMYfz+b5nN+sA59dU3xifU1/Y/OMJdVC7CL9w0aKS1QxWZfS/iqZxDyqhGwqgug7sZYx1rWumXsThxlT7DF9ZvFy92ndLuuszhun7QLiy4CqNW1mOqA+Wwd6L2gElJoyUqbWMCx1+W8bHAjTwATDDJfyc2SCQSJIVuqKBADGT1mYgdgV+EWBmOdqLRVTpIDR24QpNO65VnKMj60L7j0Cjyiyn7V4KDEl+0o4tUu77FVZbJ6boTNIpkXukXJE+pinb10iSlQZpil71p1wfc4d40zZUsLZHMuwIEjsQzlyVByj7F3pMufE5rNNv5sza3/XqsE5ZDSAAUHmKPPkJILFxE1/qHHqqaeW8mhKX/DjnsnUpPNyGSfX0g/kkpPaBcSl+eieT9tZC4kRGQayycG19hXng+Ni08ZKks1bV0Zfw3nN6Xc/wIHWJuZRd42Fww7tETndxedfFjg+th7bi4wLQaLpEUgFDpNydg5rYNwg+AXibLT9OcsCeTA9h14CiRW/A+eVXs91eiwW2lW7swH8HcE8Ekiwu0lt7l7IEH8MEYHwYfslgdj73Ct7KIFHzizcyj+LzkZaIIkCx5kikkDU+oeSX3wg07lr7Jr85XkFk9rHNH3tzQcQjAJ/wpIIoJ0tyGtKqGk2Idj4Zcgkb24yput2TJ/ydxAnmwbPW9+ve0UsSiLzwcQTpszzl+mowH78LjGEZ+YbawO6kT9NzsjnrslUwOaHiLAMgnY+7BCj0Df6PfqIf22pBrqW/PvemCJX4gBEq9/sk41t1HbWOrIMhClqbeT85Mt5EZbOazqn401pM01NwqXHcCDojFcQO5oyTY+ty2ftiaAhIOgCcgEt4x0GlDGqwfGkhL1S25xMb1oyQATtAnZrFVDo5u56naBA3hopmD/BfRcMNkYOMyuL5n9OLeIhhMG6EYHVNkiWupqnBucvlT2UVe4fkxzHCakSByBQFUNhaS8GkuKaFtoNEcNQqqaSMQH3aw6v7wUDqwQSKEQQA2/toL29vYO1YbRV3ooTIJRkUjlKFK5qo2HEWxdcL+dPBVYb5J1Cp8TzGmHOu+opGfUa2pUMq4jyljWGiIzLkiIqra/E4HhDHHLUeQKG2RpRuQbSiAFByk0yl/qwQbvvqtO2TGjTXXACDzPoGeS8dcqst5AFdy30j3APrJ3GlrCZ7DQbTSclCOfwRocJnpLQIR8c5n78LQf6bxhG/bZquBd+DP9Nwomcsc1sbJ3IseizxBWZkVnn56ViVtW2pGH8IjLFXsu0k0NBmjeMCpQkdhCbfBIyu0ltsQpkXPurHRG1FsZFnKU9JcSy5g/wE7Q9H1Jfgb5BCIcoSTtq7/g7xv0mEkGSnO37koBTtYH0osfIR541IEd8Z76xtpIcRraKO2rsmkwFbIHxy8dFGM7iA2g7fSNG45siNWrCxOY7v2l7++qvdYJN43PnPhA6YjIyBe6R7lGdiZDmt4tvEdtmqNis4yoB73u+u32H2cZavqxD5FoWkRa7IJEQ5Um+9DgebIR1ncipuF7bxVdZF3pPeQgi6AgdZXb+FxSnbBiyEKCqDq/Sln0IGCnHqnwJBP3IHGDUDL5hQIx4FaFBaXCbptSeHrQuaAtKEEwLYoyGARFE4JXsI3VMGwJKNm3MKWpXOnlu5A+2lJNPycwCBIV7VKkFAgivR0911qrBkbEBJctgIaSSvQZtWytacL9KLylzzuU04EykAmcY8ZXrkTF9IZACzHW9gDWQR9mCEHnaWPtaOE92D0EUUkfFEDmujQInkJNsLBhDptM5HzI109J2BRyVPhBdPBDOZL49jnpsF5BAnCZBOGeWPZUFjy2kV+gceiRvPvEbHVqTPwIE4DCHCCIb2XrsNiTc+CcSIUB3IIJiL2XJBUqcdj4M/SLQVMmc0n6VHF4dHfBrBFSIH/ZdEK9iA/nh9c7s5yjf6TBD21rkmf/M5lsMl78M2lmFVQ1VWoJvpI92BbpAsrQd7OuPJCY31baSp3ZSmU8swRZfSWKujikACYEUI297e3uF5O6nG94Ael5inmzMQgRpV31ABhGRZi9YiNumQi2b/5EpbA/SUnVHYqJ1wHMiBiPv5MKSEpa+mAeT2kZLQtCFEtXiBW9h/u3f/u39X3vUID8IN0CA02tmhawTPRE0Bgw+EgMoYSu4C1gNMMGswYbBx+jVSgf54W0IBggHALCzgn5ZIMqDklfmWRurfObEIkIyZ5BDrDJm3fCMcXxMMVJdEwPehbyO3T7essGxMo+UEaS0kWxIr7QdxaNEzpQh4JzNQoClHfUDhZ5AAAkkYFgXBCrpS84QJwgxpELGcyob93aMRTowzp8+EjCFwOmCqWDmECN3GFOl/KaMtUGmI9cMLsfNMUgiYwIZhOjRzzIQr3vd68q+AblRGcRBlh1TrYUwQnaFHV9kG2wiyDodQK/AYX/eVULAQE/1Qf52gx0ULEoMyKSp2Kj1N/0iQYMk8qppRDn7QodkCphxFfvic8YZ/Ub/9uNuN8G34J+oBJKw4M+ZYkgu+CTkLHLDDtpXda6kHNmy1iGZY8vImwBIUsMWSGRZz8XGxrOZ9pP4ML2brbdOR7ALsqgaW9up8vO81sBR5Re7L7jmF9fgx2W6Cf8ZVDqrNm5XY+gzfbjJGGaX3LdEnGdoJ+E8p0Q0X5Zt4yumsrrHsaS0NZVUpUhkIgwzfrvA90KqIW/JZN5mbJqOdV2RGt76pQLfWD3rrLPKJvHve4lPa+3YN69UR276jR2SwEAQJYZbJtgxpGiIa3KCbMiyHKsA8kd86413iCjFEWYE9LgB9L9YCNlI35EXcrZuDB8lPQoMsJSeAuVsgWADXTmmBXFlGGUgOBSpbOG0IjOQRkrlEjSbg055cyRUy7RLPxkIzgPFwiAGFjFO2ewkIGicF060QJxzbO0ipMi8zDVDjMSgPDlFw4BUoGjtz+Az7iqlPCNyQebD89dTgrSTEuoosBNOOGHq6h3Xcg33pi09P2h7Sj4Oxzog02jRac4ixzMw9UtVjTbFEi8SyMxUIZlvz0hQ2nXZe4Dg0zemeancIadISxVsAePKaOacnBX9RqmBflcmz1FD9DCGR48eLYRp4ByMtumSgAzKOgumTKZk/jA7xp6Pc7sKR2EXoX17bCcy7ukqi6KG1KHDa3vA9pqWA+y0ygFgtwNyEFlw3pzbd2x0O5DssRsQdHtVsuBJdp9vRBdLTrHNdRDJF5OYs/5fXhvPTgoiJUC82pnvJwg1pYItN82bHApIkR32Mf3JdfmNqo9UCEmYIIRUDh1mnZVxZyxrJ36FtraOZnxbbWxZAL6hCgOBOTiGbwL8En6FtTv5FqPG76b5D7mfrvtCdr3oRS8qvhWfLUm7+F6ek77ja/HhxQ+Zdr9pz7lK5NnFXBICZMe4a68RpP0kpfmmEvoSltZuNR1PcJ7FycUcphzy1RFuCGMbeePT+s16YkgPYzdy6IUGV155ZSkSsD6myj8kkuuIGSW4a2JvkaBTxJVpC7Jj2pd1zVYFvuxb3/rWEtNZ6gHRpiJS2+qXHjcpxJjEFT2PyJXIaifJ14GeCBoDCpmxikLRcTJDSgd9BkpHxQWmGNFQB9gIGUG/IFjncxpSDszJZfTaxp+CefCDH1wYZeCoIJpqQqoNRpJRcG8IH8qI8qGQrFNE2anSSMaUEZkVjDDjzSmngLqcF8ZKxocySil/KlEw1doFZDfcM4IiGQ+EkbblWDl3qoMmhWMoaANN/zkn5cTZktFbN1QFYYGz4Kn7lRVEgMhEcnQWDUZRFZL2Rrrovy4iCJAwMvGpIkLm1dMYGRv3+yM/8iOlfTnJ+k61VcAgcJgRmOB4FXLJ6oHfOcZx9lTGKCdVgSfTgmjqkq3DBONklCPbYzZo06zX0WP7YNyzM0ifvEWRPmI7fR8ItuPsctozBRaSHXWu6JH6s7FHF+b/HruF9LvERYJt8iPIY9sC5IQATgKJTHHkA4k25KNgkGyyXab98LeQRAJESLWvAAnhw266Zta+sp6k7TBDeyPF+M6Sc/xmfm6d+DLWbXw/Poo24XvX41Y/CMz5nsZwFzZ1TA+7Lz4Vn8uapPygvAhE4jn6TzuQGxvbZioiSHZu6vOuAp4doasKKG9j5tuq6PMdn1MMQeb4oBLzKvT4qGwHf5dcGveqisge31SCmg/Kd87mf7GY39km+/BVVQf5X1VO7kW/icVU/6mSQYr4jPylIzJ1eREwFsw0MC4CPre4Svy1CpBhi0ebNudexFuur8qfrK5z6ty6wR81li+55JJCaiPtyIspyWKeEHjrBA3Sb0O2Bz3oQYOmAwcnnHDCoDFcg0YZl7/NwCt/7dMM+sFDHvKQwde+9rXB2972tsFd73rX8n3TuQd//d44BY3OGgyuvPLKwR3ucIfBrW51q8FznvOcQaOIDq5nawbQoBk45Thbo5gGn/zkJ8uxbTSGcPD3f//3gw996EODc889d9AMwMHNbnaz487X3r7lW75l8NSnPnXw2c9+thw/KRphHjQGaP+/4bDPtddeO2gUZ7neE5/4xMHTn/708tm9veY1rxk0CuvgfrTDeeedN/hf/+t/Dd785jcPGiVevm+cgMGJJ55YPue7Sbff//3fHzQDrFxH/zTO1/7d7SauuuqqQaN8Sts0jsPg3/27fzdWTh796EcP/uk//adF1htlvn+mG/Cnf/qngwc+8IFl38aIDhqjdzAmbL/xG78xOO200w7+b5zlQWN8B3/3d3+3f4ZjsmI/4yr7NUZ58Od//ueDxmk++O4wbsZh45gMvvM7v7P8/+QnP/lAR/SYD+S7CczK2Neu0BjeG/VBv23uRv8bH/m/cbYHX/jCF0pf0huNk1lsid++/du/vdjMH/qhHyr//+RP/uSgCbLLZ3rnj/7oj8px5OKHf/iHy/eNUz8488wzj9NZ/bY72z/5J/9kcP311w+e8pSnDG5+85uX7x71qEcNmqCxyErw/ve/v/h0d7/73Q9kp2t75CMfOXjlK1953HcXXHDBgcwG/K4mkDzO5j3rWc8a/NZv/dZxxx62jS/7vOc978Bn4Id84AMf2G+VYzj77LPLbz/+4z8++Mu//MvBu971rqLD9c8f/uEfln2OHj1afGI+h99vetObHnedJvAtPrTP+pgvsQkgVw9/+MPLffH///E//sfH3Xe98Zdvf/vbl8/nnHPO/hkGxUf2fL73bPy6973vfccdu4sb/d4E1YM73/nO5X9jVWzTBN0lJvuxH/uxA3+XP6tt73Of+5R2/r3f+73BkSNHSpxnq887ycYG8dt+5Vd+ZXDhhReWWIxPe/LJJxcf5F73ulexT9n/Fre4RbmfN73pTYPPfe5zxZZNE4cNg3P86I/+6IFc0S/87z/4gz9YmY1LzPuIRzxi8NWvfnWwt7dX2luMx/f/27/92/273Q2ImfWLePh+97tfaZu73OUuRWbiq2zC1lcEjYHpVZjNJpgoGR+bOeGm8pjnjKWXJVKB4jPGOFlJzL1MUSMPpezQwmNKDy32a3EobKmqH8x0vQ6O8znG1gysUqoo29kFrK9FqFVWWGNFdU2YV6x02G6b/0G1jaog5cpKdF1nEjivzJj5n6OA6TaXVrZW5YhjlEuD58Fea6tAOyibVGqtnRrFWL5XxqmKBZuuqmkSOD9g3ZWAuhfVQPprlyGLkQUUtYmpd+P63WuaVVCpNiNXKqtqKJOX0VOpRg71sz6LnFlriPx7VT+QG1PS9HdADk466aSSUQlkSMmnBWIhfdqjx6RQNUKn9tVW2wnVtU972tPKmi1Ap9AjsrIqSt/whjeUqTbWdqEfTFVWbZHseQ2VROxyDXqHHVI12zhq+98eQ69vdgMqclRe+NsESsXWqeiWqa2RimWyN+rNlt6UI7v7ghe84KB621Qf2fBMbQS/xccB001UAtdvwjuMuOqqq4oPkbeBqWRRIR/wF/kR+oLtN6ZVThindYWnimnfaVPnyJSxLjhmUv922YhPD3TOqPtSJZWYQAWVDcQBKlZUvKhUU3GSN4btst5SpacdLLCtYky8w3bs7e2VWMRvbIhKP9PBzI4Q+1i640lPelJZA0g8ZNmGaWGamZhOtYdqIxV/lgmxrp1qedUfKpGcX9zHD3Y/4jYLz4tvTJOcF2ya5RlSFZQqFFVPqh61y7IRmTarQ9wqBjM1zlgVQ7PXbXt7mCHOuvDCC0u/0Huqs/gtb37zm49bKmPd6ImgEaBYGRLGSAmwgX706NHym0HGcPuLuDEFhqLhVChFpLC9GeLIkSOFJDJAfBYsW1yX4QelwwxbFowF8zsTdLsHi0y3BzFCybx2a8pwNEz1yvxh+yKhTD8yRcx0MPeuLJEQWuQZqUNJcVQyTWsU3D8iC6FCidaOTI0E+ww6KO1VLtleB6U2WsgqypLhQwRFUWgbDoHrulev4OdMhETqMnzu0/NytihiMPXIfPNdBpnjyIL5upynUY4IPOQhDzlYmBXB0xVkIUWRfRSetTz0XeYD63PluBw80x1dT4kuJVjLO8eGQTQFM32qvwV+1moYd5/bjExf6bFYCCZCSPbYXNQ6nK5gMxHWnHROI7sL9DfHEiROTL0RBNnPGOLsS3DEdtAZsVFIoEwnk6RhG9ht03gkGNgUDqs1HkwPcGyXbemx/aj71Wf+DFtIdgTXIXBq8NkkT6xjgyzqgnORqfgrpo6QS/LIBxOQgX0Eq+ylz2AqCbKJL3eY4ZmNV34qX6Q9ZYXN9wpsySM+hDbRrj7T5fH7+NZ8Rf3C5xCIe3OWNgf7Zwo6O7ApY5lfjvQDspH7qu/PZ3rPM8ZnzlqbkFiDzwyWW3BOa1IdZj9pHBC1EojawEY2LFZMr4vJrHkpGc2nFS/5TA4RFI5FqpFPU4WnkRf70g3iNXGbzXlcU4wG4hCxl9hIAoPNMZ2MPiHz4hXLKojR8japWeBerC8lgUvuQQzFvvkbeZrm+WaB83t2bWIpCqSQZS/EuaaJXXTRRaXNJsU2ybU2JkumyCnMsHC4sUkmxDL0lOlgSXJvCnoiaARqAWTIGXBKWUCseiWVNwTc4GOoMLsUkgBatsI5zDtlyAhHCBLKXHBMYXCALZob5W6RLdcBg0oWqh3UWGyQwVBJ4xwyJAgnWRTX5YD4TtWS1ezNT8fImndNOH3vdxksi21GaQ2DyiUODWfZG56idGtQqhZLw7IzxhZrdm+Ua+CY9nGIGoqaQWMs8ztF7TraXkCQdsYwcwTa5wmw866rDZFoFt72rLsM7ZVsJtnQPtp3FLQ5mZRh0JYh1gJ9TG5CZshaycJQ+ohIoBhlWFX9AOcXIRr5DoyHeo0EhssaSgz3YUYC1x6LRZee6bFZYNv0kb9IX0QPO+d/uoa9zJs2LSyPxOFQsb8CRnZS0CijS/cksAa2ODaTnY6tFoAmGPMdkihrOyCgvAUKMd3LzuGEftXf/A1VFyoH+HXs2LA+ZyvJluC8XoOjRo7117n4QojIkBcJwvyVeKsTIRIg7kESjOwfNhiHCFZVEFnM3bhNYipQuWBMaz++LD+VH8FGGvv8P+Bv2OgC6zBpU21IR6j+1rbRI67T9p3XBfdBhoCuQTwCmeGf8XVUSHkG66wkQcsXStzgmVStZdaB35CY2neXgYDJmCIv2gXJom339vYK6Wgci9uQLZLowzBMD3Rh3L76S/JTjCU2RIT6znFsnuS2+zaDwXquyIP0/TT3EZB3CY5atrSDtcjMGkF0z3LeadA+P9mlD5FU9KHqKOPWWJ8E2guphAxFKqm8RG75294kh2wIYj6EGT3aXvwqjtQWCGZrSSFjVOn4X7/QTfpq2IZctJ9jbPwQ56e39Zk21n+qjJE/KoHoPEl46+myIdbxdZ9k1HNtEvRav02xNcFxWfMnc/zM2W2C4kb+B2VtAt9ZF+fiiy8u8zXNX22EoXzfGLdBI9Rl7uoll1xSvrOPNW0aJ7T8b+7qT//0T5fPjfEY/OZv/maZb1mjnhf8D//hPyxz19/ylreUNRCaAV++tz7OO97xjkFjWPePugHWHMqaGebFN470/i83RmOgD57LZk62udmNAd7f4xiaATH4Z//snx3s98IXvrDM1fW5Efryt1FEg9e//vWDxvAdfG99ILj++usH559//uDWt751mVdq82w51t/HPe5xZV/t77t683vj5Jc51VmnyVzzv/qrvyrHzINvfOMbZdtmHD16tLSP/jM3mkw2ivm4NvS/+cw2n7Vf2tKc58ZolXM1Sm3QKMGy/opz+l3fPuMZzyi/Z377M5/5zCIrz372sw+uYTOHupbpRjEOPvzhDw+yFpS1iRpjMXjRi1503HGHafOsL3nJSw7GgrUqrB/RY3589KMfLfPUm4ChXyNogzc625oh1kpogqCD762h8bSnPa2sm2Ltn+iKxoE72I8dtvab+fc5Lpvv2UOf6aXGMTxYh+GXfumXDvajZ37gB36gzN+/973vPXjta19b7FZ+77fDt9EHfCJrTvGR+Blk6aSTThpcc801RUZqWKvKcWzZy1/+8hudr974btb78bkJ1ousvu51rys+H/D7yGV8Gv4NecyaNodx08bW6bEmUL6zxo+xVoOtj//YBO/Fb7M2obay9mXWybRWUHt9Defmf/IlrStpvRbf3//+91+I/7cIkIHIxgte8IKyhiZfzPpHD33oQ8t6P+7fOjdiAvKj7Wx8g0CsUetK65g2gefB/7u4iZeMvfo7bfsTP/ETZd0fvmu+z9hb5dZ1TWsXic+sFxQf0MZ3phPIOz97ErBtfHPjTFvQZzmfz54frE2W71e9/fIv/3J5LmtbeV7x71e+8pVyX+MgBrb+0QknnFDWEDV2xC/tzffW/rPfD/7gDxa9wa7f8573HNz3vvct48xabnQ6/9A5feZrnHXWWSV+6dqsJUj/288xNm3q/Nb8EQO1+9gYtj4UvYYLqH/bwK3zy34bsXEWrr766iIAgrkzzjijDFiKPgvyEnoL4flMof/Mz/xMWRwWYZMF8j7xiU8cBNmPfexjB+9973uLcN3udrcrysH3iKDf/d3fPW6RLc6EINnvtlNOOaWcC+x7pzvdqXzPyUA8WWCuDQOQkhTsMzzvec979n85Hv/jf/yPgwXusnGs2wt/UVqeIfvc7W53K8RO/V2OrYkg7WWR4eBr+wtuW6hYWyCSKPQcT4n863/9r8vAznfZDLz/83/+T1kI22fHcQjmBcMrsPwP/+E/lLbfVjCInCRygSzkULWDYwrt8ssvL4rXX0qTI+I3feEY+OIXv1icrPpYY4GTTS70s8VaX/3qVxd5bCvJn/3Znx1cd9115VyBxSEZKvuSSzJAWdfHHaaNjHIMv+3bvq38f/rppw8+//nP77dGj3nQE0HbsbFBdPaTnvSkYuuMCY4ZW8gW0L0I+DjE7FGSAILBt7/97eW49nktJPuqV72qfKZPvJThf/7P/1nOcdlllxUdWO9PTvxFfNdJj347fBvnnNOf/+mJK664YvBnf/ZnRebakCizH7IGMZHj2htCU9DgM2KC/eQT1vLr/GQ29tCLAvhSF1100XHnOkybpNL//t//uwRhGWfIN0FVjS996UuD5z//+aVNHCPYErzZH7H7qU99quwnaamd+YC1Tue7IOr4u1464jv+zqYQQfSPxbL1/a//+q8Xu2/R2P/0n/5TISX5tvweRIDnQ4J74Qk/6vd+7/f2z3IMCKO8ZIKsacu0g632t+rPh3WTRBdz5H++qKSxxBqiv953UzbxoL9iJC8Q0v/+T3+xcwoExoFuEX+97GUvK7LAhuYaYiDjSOIVxKz5bR0b/YkIR9ogQMlxiihGwSLyt7jFLco5liXPizov2UPOetFF4hfftffbpK2fGjYjlLVZ+0SJpulKjRCVaTGmbFlE17pCpmGB+cpKV5vguJShKQMG5egWFgTTcJSVKVe2qJj5pKCUVMl8M7jL/6CsTDkoWOzQwmSNAij/K5nP+UHpe8pRayiD+9M//dNSrmZrxtr+LzdAqa61F5TZ1bC/ufLKc8EcW+s2KNcDpa0W2LbgZ/vYINczJaheJFH5r3JJ82bN/TY9qL435bXaMdeu4b6U+5k3rVxYvyijnRdKla1JYYqfskb9vo1Qiq3kmvyYFtYEQ8eVJ5Jbi+aZx6ys0VxepY2Zz9s4tUWuwZobkVF9Qm6tDWWKo+mJ+o5cvO1tbyvy2JYvZd2R4UDfkx33pS/18f+3P13yMELbK+VtnL/yvxLhlDf3WAzIXWS8S2f0WA/SJ3SKMmvl3PrKa32tI2DdMfqALqBfsj+7Y5ove0iP2bdxJMtvNXxn7RfHOS9bpzwdTL+wQGcTPJV5+151G7B51mxRuj4Jcl9B+/8em4H0C7nic7BxcO65597kggsuKNMWvvu7v/tg+lENtghMPzG9pAvW/DAV3voPpuJbC8JUZ/5XLb8+s3EBOfUbOe/CYZAn/q+2sA6gtb7oYWPTsgbWTslaXtZMMe3/yU9+cvENTJfJIrqmiMYXMHWTb22Mamd+ZhNoHfgb+tY0Dm13q1vd6sC+rhv0lvuhj8iBNjAFyDo21k3kZ/Gbr7jiips85znPKb6Uqark6cQTT9w/yzH4TZuA9UGtS2KJicA1xBbnn39++XzY8R3f8R0H0+WMOTGEdhVLWUh6ExH/l5xbz0gfmsKWMW86k3WDTG0aBmt30mGmRYpN2Dmxj/FgSrXpZn7nm1sbNlMzJ8EydI8Y17Q9f8FYtXj3uJjK2AmMZ7GMdWXpEzrdZqzQ4+IP24/+6I+WZSrEbTbrD8bmP+UpTylrsolxbMZJxkvXpn/ENGxFjskmNuS3+Ot/fUYX6Y+sqyqG3GTwjM8/9rHHpEBOmCto1W/zMZElFPxll11WvjMfUJBs/iBQ+laSR1IQEIPd25YYf+u2GBjmLJqHKMBmIATcznHLW96yCLC/Aech8yXNDbb6fIIc16BYwECmIF3fMYJMjre5kgwoBcNIWMneAPIMgfO86lWvKmsIcbhrULRnn312uSfXuO6664oho5Tch0FqoCETKLdaoXDgDVAEkcFh7SKD1uC2sBgizfoxyIPMw9Q+Oda+jCXSKXOoAw6ba3suRAcDai2AmkSbBfrj6quvLo6Le9P/nMZtAxnQrwyjdZQYSQSeNZw4sUgzazKRW6SQN7aZy269K/8LoLw1D4FJMWsT/SQ4Mw4AEWmdKIoXuYkc9RvDTGmTHY4cGRCAxXiD+yO7zsk5tHaUMSI4O4wwLi22HXlF6lpE/ra3ve3+Hj1mBcdCuxqvSHI6irySMViGk9NjOtCj5J+OoOvpBcQOfWNsdIGDa4698cK2mfPfBev/sFuCbnbCvuyBv8hX+ptOQ2D7y54K9AWtgq6TTjqp2PNJYMFhzyKQm2YRzB6rBb+LLkAS0Av6HiHI9vERhumEo0ePFn+Pr8bHCDkBSAg+h2Sb8/JjBANsWxep5Hc6CGFBhvlAZIdfOCxgFcDxY9gFY0RSkZ1u+2WbCm3GL+An3PSmNy1kmnFmrHgOfobxmMSPdg5JYj+wDph20k98D6QRX8K+7KZj9RFSRLDLz+VP8ln4t/TGuqG/+PjsED3EL5IQo8/onry9ynPSUeTH8/rbvn/Pzh8VJ5An+lLcwX8mJ85vzSH+k3amZ+nYbQRikMzra3Ji44NmMyb4iuTFZt0vxAgZ0a7iGm3StWlH5/Y2MTEQH5XMZEOmGH+2+vtxm+PEePqS3Eteu6/29X3nN/eKLPUXmcP/NW7Is9+71oASG73uda87SLaKF0P6GQ/sKFtmzCGVFC8gD/PcPhs77sFnm7bkg5IbsrlI0K/ssvugH8Ub1pxVHGFs6Fdy3wWyK0Z2PNkWT4gxjG3tTPadQxGAv/QHQkx7+EzXSgQh33y2aWP7iIvpGX/t4xrDNr/bkrTNsTbtHx/C2KSD7LsNvqY7PPx08YJBAA08DiwFInglfD4TAAwsksTbtRAhDJfg2MrwjFVIEq+1JagCXa/PtqgWwQQOA0XgPK94xStucvLJJx9U4XA4KADbM57xjHKuvBVFEI/9NfDdkwGNOeUAMbjuxyJaSBtGxjkRPpxkxsQx7hGTbNHnNhgl2Qiv946Af/KTnyz7HzlypAwuBo6D5Xk5ADXcZ1hqhhqhZFBTDhbSosgpQoQFowbuk4KkqBAYiDGKvg4CPCelRvkJAN2H6yCN5gVFImPtXIyqN61hsfXFtoAs6XcyiUAkIwyfjXOCKRc0eTbMOmc2pCRHg4NGVnyXIA2jLqOn3X1fO7JkSsaO0+yVnCq8KHnjxvkYHAauBqVpbMjkcJC9chHI2mGEdpQRUdEnEKA/vNWPM9JjPtAfZJysc7D85RBpc7omAcaugV1pv6Z6FY4KfazdIc4Z0gexTO7p1VSCslOjwP5KZggC2Ez2wcZ2cvRcyzWQ2JxEtkjQL9POPnRBgsECovQkEojjLctH77X1vPbKM3D86FWyRR/SXbsIbaIP2AG22KbdfK9N49cE2s8+sSU19J8NIpva2nmgllfn8b/z+OuauW5+49PoJ4ulIgkkofhebHiqtkdBVtkLMhCGgkrBBrh/vgpf67nPfW6RPb4Y+RwFfg+dZDF095aXWbgvbQjunZ2kp5xTFpu/yUYaH/4fVp20yZB8QsKlDfUbm89X41umzwRRXoaibfU9vaDCe5jPxa/VnxJbgjxwPll8PnLb11gH+DRiBXKI2EEge4MVfxtR421SguFJ4VXl/Dm+A1mkSxEiGTv8ae3Cx+Mz86G3CWwVfS2uQAKIB3xnIyeBZxeQq8YzHhEbCFqxArJEEkjbk6s2nIdsSEgjQOwX2N+YJqOuMSmc03HOKyGlzxEZGdtBraP0O7/PC3lUdpH5AJmDLKztovOLoVJZ0wXxEpIbSU3fkRM61PW0ofshh+TF8xlbxgxZlGgnW4tGntl9sbdiWJUz7IPxi/RDrLfHOT+ZvIsf6GExsbcERg7EyfSk73tMDyOjJ4KmBCOO4ECAIHAEvQQUE0xZedvBeeedV5xVhs9gQ1ogL5A+HF4lZgZDgNwRuHAkKbUanExBMTLIAEE2MSAca+dAUtQOriBIcMlxGAbKDSPrPilASoGScM/uwzW6gORR+oY4MqgDz8Xhlj1zj6qUMNVx/gPPwjgzehwZCsr+2Oc4ejXcFxKLo4655wB17Uf5c/S1kwoXRtFzIDXmBUVJkTOonoch1255Xek2gENFSb7rXe8q2QDZbm2F5QaZC0aAIUUCIYYYi1FgtJRNCri0v/4OGBLn0W76zPVqeelCmwjS3sDAH0bQC94wQJbIleyG8lRlrj3mg0ADqSn7KtAig5wGDoM3OnCsdhGcrBDsqwQ9w7HUB4JfGVNj/E1velNxlAXCfpcVRyaMAr1OlyG0JBIcy5Fmg9lkY8n0LjaRo4mQRu5wJpFHXRCUCSJl9dgkBJKgir0SQLFRsTs+ewbBKjlDLrClPg+zm4cd2sQUdlUI2i+VV+y3oEUwVut/NtVY5E+QiTpAQQoibnwnQPG7ypFkV2u7lH0kMdgvQY/Nd67h+gIglRPGvEQTsHcCEcmNcaCf2TpyxdYJ2AR47Khr8r/4LxIe9Hk99asLiAo+kCSKZ3K/ZI0vR648n0DQOQVIvhPQ25xb1YgpVNtKBEk85S1YgjoBHjK4HWznubUXOWn/3ob2Qt4ikLSfsYtEUC1ADjYByBk6i3/k+YC9Jw/GzjTgcyPTVe2PgkQwwpNu3SYYX2IYsRIbsazkjfHGLtJZ9AkCNnqGbZkVdAPSN7prHFwzxEYN+sYMDsnTAJlqulJ87pB/80LiwxQnNo0uWybEDMYDotY4FfeKrRBCdWwM4hZywMYixuyjIAFqu9LVfj3GoyeCpgSyQxm5AINRptQZZUQPZ5BzS8CRF8gIGSSkCAdVcK1qAuPKma0zsxQQx5KAyz6ZMsNZ5qioiGDUOFaEPmVojqGoTLPZ29srzq/ySQqMoyIIN6Cx6RQHQ8pJY1STPbA/xSf4trlP+9bMeODaMqUcqi4FySFCLjgfssv6Ml0K0DMx8G0IjDmHSheRPpx7ytn9MwSe373ViPL0bIgHBpXjKSsnS1crz1mhnZVoCiYQgJSUPjfn3W8cuVoZAUeEM8vYc5LBX46d/tO+7WMC+1HI+pwDo01qeN5hxwbIQPcs24Tc0a9kwXUpUsQMZyzZANlIVWuMlzacJFOKeOMky1SQbYab4SNfrqP9OeDWT+BIe55R0G/k//LLLy9yIxiDwxhcIRGRufpBoCpQpg+0J7naJkwij6uGykhyjAA1PlWt0Uv0pIpBjsWuwfhEtCI2jHtjVHDrb3TUosEWkQ3BvepAsmJD9tCPyJtUi9BHxoBjRoHNVUFANyZATKBH79K5bInz0IGuo9JOlnhYtVHm+NsXQio4B73lb+Tcpv04rtrOMeSKbSJbuwhtos35PsaZ9tInqdRJ0OuzdmQ37aPvtKH/07bsQGTC/6BftXn+r+G7XIdf4j6c1znJtf5hT/hMgalWprNPAn6UZASbKqhDwLgfdtw1YuP5dKqgx0H7OJ8qDfYyqO2jNrKfv2k7z8QnIqfGcZcPtcngY5gGoooBuaMPjBvkrGfv6luIrEwCRB+/E8nHX9QnZHLS45cNfUmG2CcEDlJeX0ooTwvywadT9cLHy7gjn5ZToE/JKPJS8noZFR7LBHIGYcZ/9Dyejf7Wr2QiiF6OvvEbXVHra5v/2/C9PqFz/K33iz4z7vLbpIivj4R2L+xJzus8+ir2w1hIFVugmoidtqYnf/Bxj3tcebbA/YpFyA/9hgT1lz5xHfv6X1LcffhfLKrt/O6eIO0lpiNL2pctZKslzJYNcaglJBCaiHHtocgAyYXADBQosOHGjepea2htm5+8ySDZO08EcfgExwaHwZdycMaeA2HQUga+RwIgagTW5pwzNATXoDSA3v/+95dpVyDbgc01qJS8YVgdZ3/HOb4Nylomm7JAuijvU3HkXobBfSF1KC3klKAnWUwDK4SCvxQMYsF5KTpIMMpwjLoOJ8S9DRuAMj2cG84wB50ipwApPBtF7rls7ke7uyf3TwEJjh2HDHBvOd5563n5bWhn10UYUCr6kVJRBaAN5gXFiblGTHD23ZO+o6Q9i+dwHQo1z6fdQ9bFCfE9g+I3MjUM9q8dWgEc8gwpJpPZZssDxoRTgJCj1DkEDAFSsL4ex8CaVZ7LdVyP44TgZCxUfOlj9zsMjIy1sZBB+tL40R4hsDjNHDJGSGm9bLx2GwXGzbhQBo4YcU5QQn/YgCgmq0jhP/mTPykyKwj2/L6bB8aw9ierZMK5yRK5YUQXAZkZsuU56JKAbNOBGcu18zIpyCW9a0yNk5lhQDD8q3/1r0rFCfkPELjIUfK+a6BHyJaAjIyQDXo5AcQyQIfQgfReF/Qx3cZOmoo8yRQOfUhHtSF5ItFBZshh5uirVHFuU0vo0y6wy0ryjcXoTce6f/fY1oX+twnGBVsCLU75sDWLdgVsYU24gH6hBxKAsDn2o5PYB/Lnt7QxefF/jbT3MDgmiM33nesiHV3T9/6yf6pN+WGTgF1i/wVbtsiVv8aPc9Kt/DX6cBzcl/NkbQ9jUbu4Th0QGpM21+JTIjnoWskCFd81ibQNMCbpZPdujRBTQoZN1ZwHxi8dr1/4S8PG/DrBv1HRw4/iS0rIzgoyyMaRK2OEvNBJkqdkzLX4c+wx/52cbQPYBWSEak3PKNHOfhkDbf/Zc3fp6Umg3bRJzplzkBvEiTFY65dJ4JjYWPfFR651mvMZD/bxbBIl6T/7eXZxGrlgv9i1YXDfzuFa+h5c0zORA7rF/dDDbKPz517oR8eJO1XEuq5iB7Ip7lwFVDgi+8Sg4jZQUCCmSzJYXINkF+Ox445BjvVYDEj8zhNBFKRsIWcQkWLwUwIGEkVtwBrIBqZMsqyGAaxiR4m6vwaWwIvyTfYohpqDwOFBtBjwStowoF1EkFJ2v2GSORcC81FTvLrAwTKgKRGEkEEl8B8WVMlGqMKgMIaBIjEwOeAMbBc4xc6DyAHOvfbUDtpRmzoPssCbOxgo/2tvRBAHDfljYTbtVSMKsgumfhw5cqQYfZkDbaaKKkpkXrguos/UPI7bOqDNw4QPIwo4lwgX0+60n/tmXLR7nGOg/DniQE70h763P5mUcWd8hhlV+3GMrYmBEGBIOP/OoZqLMTI+EEL+V5JMxsYZaeOtJoJMWQRG4LDB2NSXqqa0lXGqLNY6VPNOOTTW9I2gVF/re4G4vjWGQ7DNAxUZ9KC+NS4CsiDAOu2000qwVS8GPilUkRlniGck7yzgHMmSyrrSBYhRQF76fheJIHqWTUGssmf0JL1iPNsWDecke+wROaSL6Hu6h05K1pONYCNNkRinI/SrRAw7HOcZkOR0TYgg8k5HmXJterDp2q45CgJIFUSOS7DvftvwXM5lI0c2tkZ1FQd6l8F+8138VenBrrMxoN3oOvaG7LEPwzLto+z9MNTH+Gsjd+SLnLNPZEOizL25j1lB7tg8MugaknC5/jgZDjw7mdMmjmP/nLM+3vihzwVpAiU+KBvBRgrytgnGhykuMvuCOM/T4ximkZtJgdQWPItJVMibMmcskrltANuA9FTZSxcjEMUWs/gUm47ogOgQ9nlVYFPFsXxvNk0785eQtquCa0lUieOOHj1a7kmcbDqYyiDr8JFllUFIZH5cTwQtDjTPzhNBgjLzuwU30wDRgbHGUNZQwSITTaARCJyGepAjZii3riDH+ZT+cqY4oY7x13E5RwxG/tZwrVwP/BWUMb7D1kdQfunZBY6145tzGJQcXec46aSTyndd4GgJ2pW6IiUEhbkXf2tY2MvgT4A2D0yJc01knmuZb44M6SLaZoFz1hVBQGHKNHIskRZtcOA4n+k78Nf/Cc6HwX6InDrj53+KkZIeFsjLClmFX6CXrBDnq5aZ9Id7EJCRfU6strJx0P02DvpWlZZMpesKnGQskaau5TwUuDZTKTTJOR1LLpCNMhwUPijNP2zQPrJ0sqL6xMJ/glXB7Lww9pBoZACpyvkzzhAsCFhTQEMAuDZZ1Gc+G8NktJbPfG+fBNP6CLFt3TN9bB/Qh65HTmXyfO46b8aE32z1b5w/ekRFn0zRPDBuTHl0LnpMJkk77CIRhCxROWrhbOQdO+S7Num+CES2kD0CcUE3Z1cfIwmQAHQCOYxumhTO7Vz6M8cim2qZDQTXwxIgiwB7rYydDUIKSCbtMtgSU18Q/8hopIuxHei7afu7x7GqbcE8OTcNW4UbG7lNkCiU8RfcSUzykZc5NncdqqK0tTiE/ZNkRszSU9sARJA1E8UdfBnPohr0MBJB6wRfHknIjvmMYBF7vOc979nfYzVAdktAS5Ca0g+qwPjIEixm3PhrOpmlK3oiaHFgkXsiqAmGLWI36YrjHBkOjZXmESj11AgQ9BhQCCHTYzDzNsfJyAqerOvTxfqaPiYYli2yQDLyhhKUqeTUUuQyu+AvR955Od2Yfk6YsvZUMQnukSTWyhnmgAkEZE4FSAioPJ8An9Fwfc86yZQV94gscR4BqQyX6ihVTap1OOsIAkGvgS07Py9UUCjNt0YQyBpYgAzDvAhoW88k4NW+YGFfAasM3bBASjumLYP0wbC+AL8JdLSfYMfxgilOtYy34KkL5E6/u58E2LY24oxz0JPZds4QV5PAOdybzXXJqy3Pqp/JH0cv5ME4uG9rCTH+sqApGzeODhsQQXQOA4xQNJ2PfC0C5IZ8GrOqjFxLfyBEjDmbCgzjHXmHyKbDVPggSPxfL1xpoVeGWVCPmHEu+sjYpjvpIEQTEtL/iGeVTvSO8YEwRD7QffQeCGLIOCJR8Kz6J8+PlLeWWsixeUA2ZZO0h+shiznIpkftGmoiyLp1Kv8E7tplWaBnjH9/oxvy/7aDbCmft2C+duU8j5rCvAsIEcSZl8EVzPWYH4gfywuwqXwblb/bSASZgiLRiYRWETRPVVaP0ZCoQZ5Y/4Xd5mtYe5NvtQ1gr0xlQyiLQawtJbk0qY/aYzJoW4k9cae4lV8q7lu1jyS25SOYoYPsQVzyFcSwfBTxY2YK8ON6Imhx6ImgBoIX2XlOnWAWBC3YSAyl7CUBtVFCCaKRK6bryNIMg4ogVRmpzJAhF9BTcl0QnFHgBgCCA9kj2BZ0uTeBNWfAufx17TjZSBgDxcDmpArYBIGU/yTIPNOcz3kQC65rcIaAmgSOcS73gQTD6lqDwf3LFnpOwd48zkzu0zOqlkmpsb+U2STrTUwCZIrgUXAsyAaBroB6mdCf2g8W9SybDMpeaai2ZYiME2AADhvqiiAZLlNdvO50ESCjiB7jTBbZOAHjzQKdsoPGtrW86BmkABLQtE5jVj/s7e0VQgc55HsLtpNBa2Bw5JE+yGNvZDGGfZd1Cqw1JXBBQlkHiUFXnUZnWkTefdlHBgjJ53qqQxDx+hxp43eZb/PV6cxZQXdee+21pT1cR5sjsZx/18DmmD7LwdPnqlLJYY/ZQLYkgkzlRp4igti6VSI2cN0Q0JuypNoQKSxzjwji3PeYD/qXT2NaL38vRNC2TQ1DBHlDGL+pJ4KWDzbbdB9jUgIGkYKwFktsA1IRRI9IEkpk8R96LBZ8Pj6eduYX8pH43xJGq0Jtx/iZiCDJSdP63R9kn35q2OLRU6sVEjAJRgRMslqYR5ltwZPAxGeZGWtjeF38KBIIECiUr0DElCWfh5FAYBqNaxuMpnEYDKqCHGdwYEeRU6ol/KZChDPvr/vO28pMH/J3UhIIVCbU50N0IcRcEwk0jcMpwBTgqghwv6nOEQyqbrHolwAybT4L3I8MpLZB1ICAVjsskjgR3FKMIQldcxmLHLaBNPMcu0ACBdPI2LYjsk++kH6LgvMaf8YE8kdgZi0npAznythWlq/Sh35QFcTgquKjo0zdsQ6L362xgwxSxUfmVQy5VyW6piAKfDkMPtM3gLykLxAuspEqBOg/a4CZ4mBRXQSQKihTCk2rsQ9HT3AdefcM8+gH0LbI7IBDmXG8i0h7agdt3WM+0Ff1tmq4JvtqfJmqnum0qwY/SMUw+w50wC6Ps0VCH2vPdcjXohH5gHl1e4/R0L61vhdQb5MMkXnkIRsuGSSW6LF4GJPaN2OzlptVIXLpuooZ+JMKMJA9eZNo9uEXTlOU0GM8eiKoQhwX6ycopVzEq8cPE2ZVDgIx2XgwixwhfQAA//RJREFUmGWyMjd8XsOkSkflgUDX/SFpbIsEQyRgTXWO4FkVWRsMraww46UCzFQ9DPs4aJ+6+idwXcdrI/s4/yTOdYgFxn/e9m0j90JZu86i0XYUZ5W5bcMin1MbGl8qflRYIX1MA/JXBaOA0RhEbMss61OEjio61Viqe0yF9KpOlTPWLZItUp1jbQeG2DHWmEIIIYpM61LRYx9BIVm++uqrCwlliprjZYOttYWgcn2EMNLbOivOqyoKCcTwI8EFtaNI80lRty2yexx5vwvYlXG1CqQtF61rJwUbaE0uFXwSVevoW7aAvWNzoJevxYE+V/2dYEhbr0vWemwn2OxtAzkPEYQEmmSdyR7Tg16RtF+3HYNcW/xiQXwvHOFbKnoww0Wi371uS1XbtqAngjogWCB0PRYD5b91VcsiFY2AUnAZogmzTVksEgyRKoYQNYLTrrUPVFVwxL01yYbNFmiPgnOrsvCmOWs7BdqIY21Bbc/mldxeBWpNlXEwB1wlhykxaZdFAQlkaon55oz0IsEQ6b9+7M0Pxp0xVe2jsseYMN3LgoDalwybguV7ZGOqfKx3okwYkUnmVSMicxBE1vNC9CCABHyOUdmDdMqbwxBNCB7VReQZcWndFOt3mUbjOKQTUlOVkfPbR+Wk+zIe6Ar3t4xpA30AdQx9OywO2lKgFfuwahJE9tSCqsYu4nZdfeu56R3o5WuxoA/pWe26bZUdAdnoCcIe04C8kHVEaO8XLgfal1+/aTrF/YihrJur4tUsGUlM8bmkR4/FoSeCKmQgCEza1Rk9ZgcnedHkTGB6maATGA3VQMsgglRIpBpHdqJdpmofxAu5EeBaX0pwe8UVV5RXpiZT2gaZ84Yk60LV+/geoWORbWu+yIZwBONoj4JqHdUc7nnRWRTVFO5Dny7aqXM+bH+e0f+LvsamQP8ua2oOWSQDD3/4wwuBYy0YRIz1gkz7RJ7WGUL7IwzJmUCSLCKJGF0BpgUayZIKIkQS4oj8Oy5kT72OTyqC0n/2sWCzqj1rCv3AD/xAkUvHce60hS0y5Vht4/w9loO+bRcLdkjVncocsrwqmAJuDLE9CIJhdmYcDquePSygG21so2n22xgUeymAxAR4jlWOkx7biZCH2XosB5PEFesAPxa8+U6F+Lvf/e6yLMuiE9y7jp4I6oAApXeUF4dlKPGcT/BqkVrwnfWBZA8WCbLw6U9/+oAIMj9VVUSNTJfimKu8wFib9qJCwpvjBMOc9JyDIuO4g+8cy1FSvaHSJo6SoD0LJ1s/KgG3771W3X214TjnVz6ZNWLcXw3XcXwUbSDIRwZ401uCCoG5/azjoioE2SaYT8WGe7FwsPuvnTvHq2CyMLh7GRfc67/awbXvYR2HntMc6GVAH+gz0xfJozV4rKOFmNSeZENbq+gBf8mVBSVND5N58eYulT0y0d5eaK00U7aQmh/84AdLUCIzY3O9LPqO4NHPftf/xgpS1Hmd0zQxVUDk2+/ux/EhhcDxvluEznCO+jyLOOc2I+NT1dU2BpObCvrVGllkfRWwfiGi1jjLCwxCFFh03tRKa/sN2/xON6hgNb4jF+uA+5+EFHePbCZbwiZKlLTt2mEH/cX32NTAbRQkE1L1vI3332P1iH/Aj1i0X9/jGPgB/LxN9QfoPLMjJBO90l6Su8di0WvjFSPOjKkXCAxOkHVl5nHEBO8conFBs2usI7B23XmerwvOp7pBAGv9HqAwzCVNRZB20bZ5lb0pZN7iZnOM7/QDh1KfCJ67IGCVyQqJ45oC4BocWQ4a4kfQbQFPQYG383BcOUHIFdcDpIpKIA6RNVjcg0V3BdqqgFzLNZyTg09Jey5/PZN9LK5rQ+rk3kAwznC6pgV5VSWp8gDthrQxzcxbmyzazakG92YKmoWCjxw5UhSvZ8/39nddxAHD4X6QPKaKuY5zesZABYg3xblH68UgmOr7bMO9+X3RsrKJ0I/6aFnEBFkm9+251NrWNekLfQsqeNyLSjbZFoSN442XN7/5zUVenvCEJ5SqIufzNhLEIMfMa9/Jm77Wd97wRp5UjSEbkIUIpCc+8Yll3TWy41j7ZgN/k+Xx2XjKb/OibmPPvwvy1YW6PemwRVcL7jrYmzaxvgwYT96mw76YzsmWgLHFprE/d73rXYsN8uZRm8/Z/O93bzpT8adScB0wDiUPTGOehNBhz7yt0KL3MsMSLGymZz7sY7rWW9v6rPp4UTq9x3TYVpnhh4hZ+Jv92n7LgRiEP7Cp5CzZ5cOxE5bc8NbBZfnNu4qeCFoxBDsy6r/6q79apll4vaM36SAmZlXWgnQOIUd0GARWCIR2YLjNsOaINowjLLj2ulrtoHKFs/j617++tPEv/uIvlre9pVoHQeM7a55Yh4eDqXKmy5HnaMpkMUiCX5USXdkJv9eODnJJMK0SQ2UMQiZr/Fhg9zd+4zeKQkP4IFg4xb5HuFg3KJk/RBEmnCL0XMibCy+8sPQposUzIIMCciQY95v+9vpQz8iR1lYCes+rnZzHZ0GEdYrOO++88hnxJdgQ2CORfLYYsLZA6rh3x3s1uLUpEAHuXZtqAwy+/kEm+V4G24LBw8i2QHtEyauYWVbVzCYgpOyijZrzan/y16VTyI2qM/rAvioZkEa/8Au/UMjJCy64oIwRMuU18KqBLDQtE8OZV2HkrzWEBJRIJLJm08fOS3ZNA3Mf5I3OM9dbBQKZItfOYXOPZM5xPhvH5MzYmRfOV8tcV3vsCmpHD0G3qY5fj+FQGYpw9wrxV73qVcfZc7aLHfGaaOQ7e5FxWX+2Wc/O+nXe6reIcTYL2DJElG2ScckusiNsjIXn6SmvrOcDSKQcZtR6bFt1GJ2zrCUCeowGmYm/sU2IP7jLdrvHjXVeLw+LRe8JrhgCHE7ZVVddVYJ11SmC9J/7uZ8rjtEskLUXzKeyowuC90svvbRk81cNg3YZA1eGwFafm2OL8LHI2DnnnFOcYo6zihWkhIU1racgq8hZFuhyKp/5zGeWaSsCYIyzKpe6Usb0J1DlIMhtIws5IlMspKyyB3GCQHngAx94MC0nRJF9Y5id2+LTqjGQgt4C4zlM+0KECIwd51mRVSpr7GNNCs4wIknQH9hXgG21/Wc/+9klaGBMBfmCe04zp9pz/tRP/VQhev7wD/+w3KN9vTVKkKBiQNWaAN10MG3zL//lvyzXMxVI8G4zTcwxZ511Vqky8dpw7S3LwFG3Ro3pBwn0h0FgisjLwuKePZ8PIxZNAAWcbdM+vK697Xi7Jvl9wAMeUCrqENNeGf+sZz2r/K6/EKjkwHgwhlTZIRvpD6+INvXEd14zf7e73e0mj3rUowoh9OIXv7jIl4oFRCnCSCWRijYkk/GGCDIthTypTnAO/U727n//+5d78KYI/5u6OK++MhaQXJE7Y2kXCRB99Du/8zsHemLUOOyxWYieUH1nDSJjkf1C/BhrJ510UvnN+mpIWRs9Gttoo0vvfe97lzFpPAJdzf/IGnurhAXj2R9JCvqI/RwHdoXtoaP4TOysdcuQWiqDahs4LuEwCps4NvTZJG20yajtHR1MF/dYDbQ9f25ZPkeP7UbvD+w2eiJoxRAMIxgEQYJqgRFnRpAu4y6wBn8FVW0nTTZfBk82PhCsy7zXzk/tFIGKDVn5zNEG5+5aY2YZWIaicf8qqTLFRdCH0FA9o0JK5QHiTZvLnGpT+yozvcc97lHWUOFMaz/VMog4BIa3JqliQG7InnIyQ+BwrruyWvlO8Oo12Bx1BAtHXdDtOM5PglB/c4w+5aCbmiMAdgxyCOmTfRzPcfK8+tZ6Lu7/YQ97WCG9HBcw9rJvpqkJ0D2rwIDc6W/yQ7bcq/Op2NFGyIMf/uEfLv+Tx1RBuYc73vGOZU0KBEDuBYmgLQX2fnedW9/61qXqyPn9L7i3yJtgRWWT9h8mC+5bMOPewTV6Z3F6CJYQORZ8TlsG5A4JYxFp8qZ9OYgInnPPPfcmp5xySlkc2naHO9yhyBeSVCWddX5UBwk0ybSpXqaZCDARSeQQ8ahCzPeCFyQTghDhSNc5niySTecj6/ZDJgrw3IupLa7pGM8yD8hvXeWnmu8wk4vDQD+o/Iqu7B2/7QCdqK/0H/0riSHZQJcbx6Z1STakuhgZq8rT9qIXvaiMY/tIGNjs6w1/dDio6mz7CouA+x4VdH7gAx8oCQ1kNBsySbUC/8b+dAd76TnoHKSz6atstPOqSlTZKsmTtcvYMwQavScR55m1K79IOzlG8kWl5Kj7XheQQNppm8ete0/b8h2ii3osD5EXNpvt20TZngTbLPebDm1Lt0YHj9PdPQ4feiJoxVCpIQOmSoQjI9hR2SEAlp1TrYHAsE4LR8aUDEE1IDKQEqY7mWZkPRYkgmMFV4I+51AejhgKOHscpf/23/5bCdINfCSDc9tUACyztFqg10WezAvOMCIjzh5lluw/x6nrmtoeOeJ1hNYtUT3ks8oGjjWnUtuYfnXJJZfc5OKLLy6Od8CBTka1hmtTnoyt7KxqDCSIvkXY6AP3FSJIwJvz+M4xcc71o2CVUxoixLPoawSRZ7vLXe5SvneMCg3XjbF0H87hzU6O4XSREdfTzwJjFWKysdoLeeN4+yGvVDORCf9rD9d2vHvyHbgvz6w9E6y7FofD+Tna2jNZTG3gOvYZBe2SZ66N02HEsoytPrN+CDLG5xquSS6QRPpEe5MbAdbjH//4EkwiqB0L+hyZI7BSHYSwAfJK7gQnqg1UfNkHYaSSyLlBnyOMkEPIKQvVApJJQIccJP/+Ry6RUdc89dRTSzURgnFeeL7oBM/ZJsd2AYIuusOY6rE9ILd0KluC6FD9S7/Sxyo0f+ZnfqaMdS8mQJ4ifhCqT33qU8s0KtOuVGQiaL1F0Ng0zqKXMz1z0ciY6wJ77fqILbqFTMaujAJdFn0V+I4N8lf1oCohbSQZw3arAnY9fg4CiN/02te+thBqxsMb3/jGUqnoe/ae3d9EeG52dlibbgti8/iy2r/HckFetDkdouo8/ue2YVm+Uo9jbcvHj9/NV5hEH/c4POiJoBVDoEM51+RFAmjVFpw9UzBk8WSoZPAEUSo2rAXEqZPZsv4KEgNpJBDzSlHnQRIJyHJ+QCRZ80UVkUBfFsx0KOdVYi3wQwosC5y+vG59kY6Mc3Fik9Fk5CgzwZ4AkuFrA3Fio/w4ohxHVT/WulHVoHLFlCagELWVBZFz34LULoLJPTgn5/zXfu3XSkWRwFnFA8TZjkHj2AXOrd9DeriuzXVyXb851vP5nPP5Xb8KDnJuIFfJevrs/P46p3UmVBSZOiaAULGBCNIW7p0cCsJV+jiG0+b4GIfck/Ymc/W9+F/7uk/kV45xDluMzTC4Xk3+5FqHEXV/rRObch9dGCcvkyDOr3P5vMnPu0x47kkDAWOw1hvtMel/f7NBvqtR77utGHX/q3gulXPIS2QF0OEWdEfuIGJHwdRLvkGgP9meyAE/ofYVFoVRbebaqgMRL6oJJa0maUfjF3kQeye5hdxR4SqRI4GhshcZhgRjQ48cOXKTj3zkIyWBZqFRiRn3dvTo0ZI0M22czbbukApY1cSbCO1jHM4KY5/c8D/1fy0Dq0R0r75Zhtz1uDGi97ddDy8b2iZ+rr/rhvtZRZ+RDTFPEmR0LN+9x+6gJ4JWDJk8SsZiwMgCpdwcFEbe1BwVO6YqcWZM5ZLdQt7IbCErVFlYvwaRw+nhuMi6I4qUflsDR5URxyjwWRUM4sOG3OAImVvvXLLyKpBcbxngdCQDCYtyQBg4zqHN+bWfqgMkh/9DENUwVUz5uKygBaMtuIncMW0CIaZdLITsXF3geHdVFLgXChvZ0cWme+Z6+h5nliMKvvOa9yz8qUrHeVRdcJic1zldF2FDSaevPvGJT5R1I/RpGzEg7k1bIGjcP/nTRtYNQUAiCVUIIQxlmE0z4KCrjHJvjnOucQaJ0XJu96giylRH8uy5VKmZluYZ4gyOA8fVdhihnSYNgHosBuSTPPdtPhrax/RQiQjBNRtkak0gYDaNVkUmfUpPCMwthK9Cs3aiOZX0ioTFNoL+tZ6NdeKiu2vkO/o9NmCRQFCw7Ww1sKXsu8q9rkTHJPBMxsIyEdK1C2yztkoSx+dJbILKn//+3/97sU8WokeQWQPwMY95TJl+LKGhndhDSQ6b/iGbZFWCSLJH4gchpF3Jp8TI3t5eeQuZY7vs97Yi7YoMtC6gRKL24ytK9KwL7mtRfmCP8UAARkdtI5Zps3NutstyEPSJF1vQk+sEO8u/558vG+IAfj6o5pZA6LE76DXxiiGw5YRl+hECwFotHBUOiOBfNovDorrCxvmT1TKtB0FhoWCOkDePCdg5XcqbTedRgaJSqAbHC1lkXSLOFBKCY2D9j7vf/e6FiBKsI5yWhdoALcrR0pYIHPP7KXBl7wgUFTxIsjarjfAxhS7ZKPvJFGpjpeX2R1aYssJhsmhtl7PSZUwZE/3jvF3Pp51dV3Cl4sti4bk/59O/HDUGCDmn3N90GX3FmbWvYES1jmlhHF59rjoMKPLA/vozFUGeT8AGnD9kjGow6yFZFFqQhiiUFSCPyEWLVmtD96xNPZfPzue8HOg42SHc/G86m++sOeO5kGqcTkTQJKXtzpEgxf7zrhGzqfCM2rXH6jFOBncdxq/KQIkHuoieoC+spQKIHb+xFxIPAmt6ylRmNq2Wa4G7SkP6bhthnNLJiHZ6tAb9JrHDRixDplT9INW8TRJp4nrsHbKirvKZBu6zJuqc07ZosEfDdHdsKl1vm/T67pvtkmRgx/hC1hzjKyF5+D7k0CLU1jtDXrLr1kLjM5FPawTxvdjQO9/5zoVMIuuqqB1rLaZNTT5ExiaVNe1qX7LCxzM22WGEF1teJ+d2BXwV+ks7mB7IB7RWlf8ttSAJy8+q19IM+OhkJwm7YaAzBO98rrbOWAfED+7FdNG2T7zpIL82RNYy9BQ4LzkQT6kw5MPyxVX0J1m7DrA5iG7TXJcNbRC9zKaZZdJjd9ATQSsGA2zQIXw4J7JWSpMzx51xxsZSAhxQb3pBYCh/Fqhn7Q6VHaaPWadDkM7pwWgjDzhFbTg/g4CsEMTf9773Pahs4VwiiBi6ZYAiT3Dvs0DB33khCFEZw+lEtGgjlVPaTraPkxnlRrFZE8g6KCpWAiSae0HeWEdAwMPYW7vA9CgEWo1kVtpwHqQcNt0+bXA6rQuljRF/CClrE4GKLbLAAeGc6G/rOehjTqzz6VfnJjfWeHC8yiZ9j7Cq11IhQxbT9J17jdxwcv31bAgfVWnk0Xndm/NythFBnGILB7sH18pC0M7nXjjd5Mf5ZFTB/xb6JWu+83z2D4FFLsc5RrIS5BScx3ZYkTHRY7VYlkN5GEAX0in0kICYTqODfG8aMYfZ+DTWfYfoQQixKfQa3VkTDcY//UU/BkiNep9hoL+7SHXjRkDTdY5h5OqwAMg5QmRDbZeci75iW1U2dl2PfvR8nilE+aJATwtOTYECulbVKt0+K8h+2z4tajzo65yLDVt0MKGfVERL+Kj89SZCRBD5BHZL4kF1q0Bcn5Ahtsf6SammlogxFZ49k3QzbT0V1xJDm66XtfMkIIuejbwYn6r7+Ev8Jr7SLtof7cD3SaWjynB6zWbpBRUY3sBrawOBpGKcjhsFOkOSzvnGkUargPHuPqyHRUdtE6JTMpaXBfpAn7N34gTxET1Bp9S2gw7qug9jzT22wWYMs0nGX5fNyP8SsezwrG+TngaeKddlq2t73ePwoyeCVgyGiCMtyJadkrnCRKvW4XB665X/OXwMNgeUwqAMOVZx4nxHwXCUkQuCc05pFpxuw0Cn0BgExyBPMvCdWwC+qqDb9dvKbxZw+FQDmWJnvQGZPYEKJYbsQXxwSIFDJHNoEdqsV2RKHCJOwGOajuNlvzHw2srxbSKoLqGs4buf+7mfK4RK1+/uyXQ/07EQJEr7lf2DRcNlK5WkInUQfPrTMdaB0O8W91VlIxuKbFFlIzCwGKjvsfgBObAGg+uQF9U+yEaEn3sjW84rK5oye8+FjOJg+94+HAckFeNoLSFZWOdTSeZV9wgm7en+AdHD4Xa8ANEbyDjrroWAQ1Dp92F9Tw7de/qMjC9CTjYRnrU3tj02ERxaeo8uYKPoCAvv0h10Lp1gnCOHybHxSi/QQQgi3wV0Ab0neDeekcIJRmXf2+ObbaB7/YZYEqDXjrh7kzARsMvkx8nmcKuckdlHTCXgEZQJ3Dj5vk9g5rp0vvML2Fwvdta5vKo8gWF0Uv1c4H/PaxyronKfzrEouFeEBtvtHuhaenhe0PW17lmUjtUeaaNpyIq6zTyrvusi3XzPdpM/csX+xR/iA1lPEXHG9pk6z7bzhWT4VQ8dOXKkZPm9UZTt1cdso2o1FUFkQQaeLGwy2nI4CpI7ZDeLjAd8nkn76DCBfCG6Tb83tqypaQq7JCrdwt9GCkiStZNWfiMjtXyQ3/b4oZOuuOKKUqG/TiIo90ZetrX6K0SQMTyMUJkXksZiL/GAtVe9xZlcsIG+TzU9Qh6RrHq/tknGFZuk4k51fXQXfcWGsSPiknxvfzJoyjGix5TqyBD7l7f2kjM2NfHKqtAl0z0ON3oiaMUwwLoMMKeGgjAlh9JAEFEs1u6xv4odConzCgzZK17ximK0GHUODiKC0yu70QYFg1CQHVOyLVCPQ+G8FO24ao1FIc7brMh9CzCQZpxxr2sPEB7YfCSR5wXPpsJKcJOMDmKDcw0yZMkMmx4mAPCWNcFFDf3QZVT1EWJEGw9zsBxnbR5rPDA6Id5877x+Mx0A2QOcdeSKv/pMMJBjVNzob2sjtNvT//Z1jLZyTE2wuD+LYnu7DEc4QYHfEVnOq920q03gYHOfzmc/61MgNH2f87qu6iH/I9SQQIhJBlwAqW3sn/7rgnMc5iqgHj02HQkeakKbLkFOC9pVCwqU6ExjNeOZXmmPbQEW55nTy8bQLUghekYwTtfWyNQeelmyBMmNSA4Q6PSnc/hNBScgAJAkiHQEONso6JPFdy4ku2uq+qCP2DwEFz1o2ozqT/oeOOfO4/yyw+wFG9tltzj32su10m6LQk2GmMLExs8L9yfAybMsyuF3HkmuBGv+H3duv4f4y74CKSQfH6gN+yJ26iAsENQL6EyL39vbK/2FFGT32Z70o36WlBCgm/7hbYf20d/eiOj8XdOCNgGRLX7KuLYFzwyqWLowyTkOG1Tb00GmAJkWT69JvFk03HIASEbtIgAXiCOuQ1Sarm8JAm/wCxCQ8RuNV/uTQ34O32mYL7gKuG96iY7umiWwDSDzNmN+WfGJduID829rm4cUohe0nfhCEpdNYF9UkmUcWmdU9aYqfno6uosN4s+zY/QOvQaWhyCDxqdj+MnIH+dSCOA710BKkyW++6qxi7phl9ETQSsGhcN4cFBlGCgNQTNjjQximCgmGS+KhuNKSXjtMkeIonAcgoIy4rRgnhkdjrBpPhwcDngN2Q7fUXaqj5wn2VZkE2U7T8n5KkFJIXUY5LRHjLVsoAohgYJn1dbgL+Ov3bQXIoYTaPoUA147V0oxGXxrW9TO+DjEaI0CB5Vhrh2EHJffQsxA9muf2/eMVldwAvX++Vwfj8TRPvW1/O57521ftz5+2GfIZ8aPMyUzplwfOaTKqMfmQBCu4oPjYeF0wf0yIOiSdRWQZZz22FwY/wIIgTT9qprGmmScUrLC5vhNoERn1eO/DQkLGVT2TtJCVlV1kYBdJhRJVIOdkgCh0y1cT59znGVVyavfVC5al+hxj3tckVmVPipA6HIJAOS4DK0pwiotJVguv/zyYt9ck801rZZzj3RSLZFKJWQQOXWM+xQEeF7tUevKNka1wayQCc552fe66nMe1DbN+Rdx72wnG6v/JkVXsIHQU5mboKkNx3Qdp3pX8oIvQ5fpV/Lp2bQjcs9i0ipjyYyqVtUyEj5IQmQAOZUYQXhuKuhPhNs4PWo9GDJM7wZ8w8hwVxvuAuI38bNt/B0JKkk8MMa0kSlB5IVPTdfwGekI8sJnVo1orS4kMl+UL83Psb/phqb15PzrQsaKZ6ane3RD36t6ZzOQxOydhDviR3KWzeDHIvdM+dO/lpFgKyzdwZbQJaoKHYcYYuvYLTGGZLV1uvwVg7FjfqeDEEL0ZtYMzSLuEhyWk5CwmEan9ugxC3oiaMWgTBgIBsV0JkQPJaPCQnYSs4wM4NBYnJMhtz8HxRQeGTNTnBgdCsz8eEE2ZWH9GNOGZOXyVqkAsUQJceAxzJxibyxTeYT4kO2oMx2bDs6aqqZk/Rg67L0qF0oZtANnCJBolGqcYApeUBMw9IEqFs4iYw81OcMB21UnahrIrMmGkE/rCcmkIDMnQdo3jkyPxUKbynwjko0flR0CJRlS6ycsGhwdhALnpx3A9P27eRAo0ZMWlWVnbDLmnFxjmS71mc4cRyLYVxl8qnCQSXRCKljbQbf9VQ65julnMqlsZmSHo+6NT5x0NgzRhGRiC4DjrdLI7+yCSiQkv+mrpg5JEAikyTubaT/fcdQFAJ5VdQkiW6YWceAZ3dcopB0WKc9sUF7wgABDxnVVw0yLOjhFMEkIzAvPrY0QZpPCdTPtOPekr/kxXRUM7LpMOUKjDf6T6coqUgV0ngshZEo1OdHP7k0iiMyRPZXDCBPyhjT0kgjk46qnYkyLtiy2x6DKJuQGUs14Q5J5TmRX+trfVFiMG8OHFfQCkkR71sG2z4J1fjV/W7BvGiFy2jhEMPINTR/ynUQH/fTOd76z6E7ns48k3SjyeNk4TP267Gfhn4q/jBnJBEQM/cv3N5UUGcR/VfGTOAxZiCSkL8Qd7BW9Ql+L6fQ/khlxJK6TBDFVjN20XplrSoiYAUAvIZbEYqamOZeprcYp+7kK9L7Y7qInglYMZdle4U4RcFg4sSC7gIhBUCB9BE6yYpQBB4cxp2QoI2vYIJI40xaL5tAoeeXocGaUznMAasiicoAoG8SStWUoOPPmOQ4cbE7UNkBbaAMGOgZcNRViCxEWIIcY5jY8J0c/08Y4BMifBKn+d17H28dC1OvM7GwrBF8MmqkdDOG0YJh64zQeHHrOKNIz7eWvYF4ALnisgwd6AsGsEoK+MN0GKSpo9ha6tLvx4FiOSLss2/hAJmUqSA3H0D/GEbg2ssnUjNwfZ8g5OXi+E5zbgty//dr332O5SJ9o+8gV/WfjzApuBOz0Y/pzGBwjKOdQC8h9VrGqrxEAAvsa5IrOZtNkRBEC1hpT9WPdN8G9AE2FENLSvbhPBBD5kllFFAjokSjsJTlzTdNp6X3OtUBPQsRaDII4lQBsAGLU70hs986WugdjZhTJMa4dZgH7JshAivEVTGWz7kjG1SzQt0iTVJIiDGyLwLTBmn5kI0zhjp0+8cQTy3OqtGjDFD+Bk6RWF5B2pveY/o0sNDUDkajfJdVUP7JH/vKbyCJ9J5OP9JON539tIshXZCzVuoHvPQt5J9OmQKp+RmjylUxBUTHHf7QfkGWEm3G8DNndFtTtCuyM8UWHII753nRe3qCKzGYP2TO2T5CPQDA+fa+ajYzRHfTOJrSte2gnYLYNy7x/56Zj+UH6WwWoxcRVhLEx7EoIPbM3Yov0udka7BobZexJrNM/4jMkd17iIvkh/nKs8cvuGZuS+f6SO+ejq8gTXSqZKv4gd8tGexz02C30RNCKgYThzHBYlaYjNEwL47hylikGjgkF5HslzqYpIXooGs4KAofzyvEBU244wpwpCi0GrAalYs4ptlvpIUVkwU6bKVDIp22BbAznPNPfKGWOu2evoS21WxvaLYQRJUtp64d2sGuKgewykiyGaFpnt8fsSPDZYzRkkWSg6ATZbeDMqpJAKJvqIqMVcDpUF3BOZIkFXRxa40IloQoeGU3ZToGnrFfWTwnoDdNt7F8Hpj4bS7KlgmrOMb0k4LABB1oGPuPXPas4sSm/B+cRyCi5l3lz/d5RWQ2QNGyRgFlASX6sO8dJtW6C3xEJk+hC+yB3kHkyqeySrDpiWPCNkKlBNhETIQYcL8OKdKKDOetsHUJIosR3iA3Tgdk1ZfmCeWX4CH/EAAJB9ZuqV+PE/XPsEVwqcm2cf4kYzwj1NCw2hPM+ighaFpC17kVwbzx7S5YpB7MGRtpTuyxDr05rG/WBvtW+ORY55P/oihpIMTY9stEFRNJjH/vYIguQyiIyRS7YckmjQDsgwZEliMdNRvRfVzurlkLkq4o2BuhWRA9SzaY9kRiRGz4kP5F/2eMGSD4gyyRgBe6IyhDB5I4Mklvt6M1SiGXfGaMCf9UdkiuO5VumAn2dmHZcbiK0+bKegz/CJsRe8DckDvg/bAM/RH+rIhVDIYmQrnSM++Kr1PoY+UNPifVC2tIzkSPjmD3zPPwj13c830cSIudiY/1v32XDfSY50GP30BNBawDlYXAzLDYDsM7yMCqyXpSN7+1vA46T37KgMDg+itLm3F1ZPg6WY2PMOL0IIAprmaD4FulEu19GNlUCCDIZvjbiFHrewHNTroIRpJrfEXMC5voeZaQZBkrf/jHoqwhG+4D3GAQFth7DgVCW6ZWJlPUWXHNqVOsoMd7b2yuZLfId0BECA+XNca4E08bChRdeWMaIwFrpshJpAQNyWmYUBA/O661ypqnaF0zTcYx9kUcyYxa/5wQZgzafEU6q99yj9Vr875ycLFM4ssC4qWpKsZFUSK5ZdUg/nqYDR5QMCGYSdLMVAh2l85zX2Bpo/62R7+hrG1lEZKgSFIxKTNRgy+yXPvMXkcQmIgoRkypqjxw5UvQ33Ry5RFIhegRo5M/aHeylRIqp1oI6fxGYnku1j8/uwfeIL2QAIpRsgvtRFaVNahu9SpiyZryqbkHQClYkb2YZD/pDkKJ/QTusItAYhbbcdMkR+H7Yb4Hf9VP2q/f3ff1bMOz7TQI5129duoy8mwKH1JdcNF5UEtDd1tEiw+Q3ASdIpqleIOvtpOEyscltDO4PCU5vGCPGWFs+9IH+EPDzRU0bQwZISAIbp+Lffov0e6eF69vcNxnYRkjOklkkSqrZFg2JNFWJbIe2SqWi8aESjO9kPNG7Elz8EokRvkrsFR3qPiXcJE+QOmKGyAw5iE0hS/7PWPaXzJC5uqobnGMVMuQ58obk6Igeu4OeCJoS9eAVcFECy0J76kWuTblQJrPAgI8TCPXnZWGe++0CI8yBjZIVmLQrFgBBJDtDwQYUrkoFCt2Cb4ISmVZ9WStgGVgVE6qFKMZcy+d6v0XBHGHklCA419oEcCxNI2KgGCVBEZB7TmTIuEUilVlkcxXyua3QF+RYv3D4lSeTVwGzYMC0F2NF9V+9PpMxIAgmZ4IFZI2gnCNrcV5jS8WPsmeEKHJHX6tOyMKJHCUEjao5smtMGUPKqBFKpq0qeXZegXrGIOKKnLsfukipNZm3v8pG2Tf37XocbH/dq7E4iw4xVtuO1DLG77ZBGwxrB3Khgke/CHBs5IpMqLokH+wSuTNW6QJ60Xf0QX1e+/jfOVWhybQiW1RwCriUytfg7DsfnUy+VYtZV8H0XFWydL0KDnrdfvYhd6a+kBd62zhwz6aP0fEyuap9jANVEY5hG0zLdi/OnVf5SqB4JusjuW/feZMZLNKGTQNj2TjShp5dFRUiCImlPSaFvjBlU1/Gr9DHWV+px+Yi5ER7zJqWIuFlbCAzkfFICFPjVHoaqwFbGvtNpjK93lhXLYekrbEMPyT379zrGk813Ef7OfO/e40v0t6H7QqBalyxMQmg7Vs/5zrh+u7LPW4jIiPIGX7LMoBkp/8ltpJU0LdsBfJVAoRdQ8JLpEues2X+N9ZME+QD+V/ywW+q8dg2/gyIT/hGkvvGYKqIyEl0+D3ucY9yTTYH6Hk2bRV9R07qOKnHbmH9mnjLYMAITpSleyMJQ0oBTAOOJcUQhrgNbLLASuBFqWQdIcbbZ8oqRmdRYPBUCNRTSBYFylzmhDPTdmRmgawwpeXNX0B5Cn4t1qddPQcF7HuMfk2mMdicJlNOOMEgAJbxdn/A6Ghf/eNzPVWBgVgGOSHoJktdhNY6IXPIgAnIGMvIBzkUnAjCFo0YfLKyCHk5jCDHMlnkWGZKNZAMlsCAziC7qnz29vZKRYQAOeDEWjPMlBlBtkXrVUUgRekY48CYRb5Y78DxqjC84cn1BI6q6CxAqjSeIyMIUbWhCkl2DTElQOHwcGiMH8c5l0BdRYhAPtk2iy2qDPKZI2Rs0hnerKHSw3VmCRwck7G7Kc75OpFnHzWutBf9x8aRJdU1bBHdZF0fjnPGpvNl09ZdbUtn0qN0huoyGVVyR144xjXIHv1KzhCUglXBLeJRRat7U7KfINY1kTrspSozNsDv1vhwbqSjceFZ6DG6nkwp6zc9keOO9LFGn79IIdW2zuO5VYSyjRkT64A2ZdOMFfetAkRfmP7mPrUPW2d8IXm0nTHkr429cyzS1Tj1THwY56UnLPy9apAvfo6KQP4MPTEO9uFrse02bSJQcv/D/CEyivyio/gB/k5yrU0D2QvxAJ6FfkfgCCxVIZBTOpMepYf5LRnnjleRmWmObIDfjEOL4lo6wHRNQa7qaufOscuAcy/z/JNCm7GluRdyxC6xg+A3JIDvfba/z/6SJb+xWdo0Qb+kGXLAfl36cFVwTzZEQgjAbYJ75+drQ225LHmRDOCriMtUJrMl7B57wFdBqrJfkgrsDsKIj6OPTXcmB75jL4xD446dpJftb4kP9ieJ6VT9eC4buWJf6HY2i36mp02712/G9CqgvXvsJvqenwEy4gIkm6kYFiWkqCYFpeAYTlAbBj4H2Fx2pe/WQhA0cYA4NFnTYNEssesiU9ql+osCZp3jvwhQvgy1agUVD4wxx1fwqT/MiRcUmJoi8LT+Q8CARwFzrGS4lVRbPFsFA7jXI0eOlOk2nCeEE0MApovlcxsUun6xRR4ofJ/zW1tOfA++l5mLA1LDOdrnhfr72kjmmtnf/13Xb39f/5/zCcC1N6OmTTiO9rVuCIOZIML+jmtfA/zv+zzrOPQlquOhLWWhyKrF3kGQi+DhaCBflFOrhCCzbWhbC6Uiszn+5sUbL4JLv3FakEdknSNiTS1jzTUFEUgjr9dGyiIHETeuJ+g2Fo0/xJGARZWH+1VRQn44VvpYAEjvkCEOGMKHjsvC0o4ToBirs8K9uq84XJHrXUOeO23J6etqV9+FoEECIwnTl6YmIWT8btoY3UjmTJHQV7Kl3r6lzQP7ItllTk1B0e+q0FSeIXxUgdWgJzj/ZMN+bB39I+BFPCKCOOHkDAltYU3Bq8AXsSMIZsPcP3LU2nsCNNMn2VNZV/taZ8ixpjb6H9Gt8sz+1llxH2eccUZpA7JPhtaF9J0xZkqC59f+xohnNHa0E39EG+unbNa+seV/awwJMpAhCHekEju6avBn3AedYyqpoEcAPgoWU1UBSe+QS7rKZ3aID9AFukxVq35EnqlulcDYNsS+5rO+MwYErwJHEEwi7JGtPkM9xo1Nss7nMWYQnvS7caRdVQSp/vQ67GUtmp370V/8nXWCbJA5PmHGGBthbCR5qM3ZU/v47Dd/+Wnu3/fIY3ouiTLTZ7P22TqDa/qVLvaMWTtwm+D+2Q1tqL0n9R+nBZkk+6pUxXaSXHSpZILxwPawDUhz9sG4850KU/pL//Oj2Em2UHWqWIQvJlmhQlqil9+DdGIDkYfGKJ+KLmcjka/iFcQ9u0hf8e2cf9kg/8tq3x6bj54ImhIyjBxN7K3Sc84ipvgjH/nIgTEZBwwy57SLpff6WgE3JcOBcS1OuPUzZL8E5LJ5dXYIJr32MFC0ArCaNAnmPTd0BR3zwFommHeOfxhzhlkG1PSTK6+8sgSpKoLaQOxYe0S/yahaG4KyFsgwnHXA6G/tKAh42m0PjC0jQoFzxAQloE05VowDh5dDGpADit/cY/IjyOkiywRFjmWcrBcB7kdFiO8YmDi3nBZGx3OZuiMLLEMugJD1Jr/g2kpX3TOi0X7uVWZDsCC77BoMsb6TaXZt7et+ONSyHWQSHOu5kWp+C4mjXZxbgCJgqauzhoFB1A9p8x7d0JYciQTeHCbyaTMW9JtxnQAi8D/dZazLhOkXfWQsqfxA9hhTKj9ybrLpu1yDo0t+BBHIAcEmEocDZDwhu/0vYHEfHH+Oj7FDr7k/n/1GZskyYtxCrl7nLfDOMfPA/dITrrPLRJBn18424IwOK7XXvwJsiQH2SMBujSYOMHBMOc5IBNU1SBaOLT2CRHF8IOBEziNeOMGyps5NH9HhiJka9JJ7pY8FuKY/WSAaONnsoMVwyaz7Qx4iapxfFpeepdfdK9nhsCMKEP1kHPGDaEL6uw/ZWoQTfWmdFXAM+yFZ43fXQZasM6gLBP70uudAxAk8Pa92YWfoaTo51TLsHwIJ2cqOARujMkTfGfOy1KuGfkXk0E/0EIKC3hk1PiUfEF5II+3g2eghQW7sTRshggTp7KKMPfu0rdA+NvaeHuc3BAJKMjtMZ/reWDSeybfxgEikc7WTij3tazybgij4DejPRSBjiP7nx64T9B+9xc6lyps95fMYH8B2CNLZPqSZ3/xlnxAFnifrd9F7dIfkrd8T7K8LkRX3uKj+WzWis/wdNsYXAf3Fb1EF5AUxxgFfSN8DQoh9YXv8xk9OcoAtzG8IoSQy+cPiN/rZ/s6hL5BHEiGSbeRMDEmfA5tqfJr6a4wqChAL9uixTNB+5x/7uLvgGHJIZazBYBQgCUjbQMpwtsy/fsxjHlMCJI4mQ4Fg8LYG+2B1ObQMB3BWDGzODoeNA+RND5zbQDDNoaMgOMnW0eCwcnaUfsvgCOo5eIIomXfGx/4UDJJIgMfxYdQ9F2eR0yTIEsjLqrkvQRZF59zmszKE1ubgWHIU7cuIqSZwbkGd8nLBv2M4D45BaHFKXNezaYM6EAhkLzkeiAFzbh0zLIs3CRgGWUXPR/G6J+AcOa+tbTy0JdKFEhZsejMEI85J1qb6R/95fsdxVlRcCBBUQMgGCXoFHvUzeiYBCPnxvT5yTm0kOySQcY/kRh9zIDgYAh3EDDlDWmlvMpHKJPegfQUsSEMy5H/OirZX0cHAuxanmKyRK8ERIsp59YvPjnesoIB8+9+6LPZ3/wgq+2k394jsMQZUimgTssWZdm3H+945OIzIAsZLn2pPZBG5ZuQ43vY1TsiQfkKidpFpAWOs3YxJz9leR+QwQP+rdtHm+p0uqXXBOJANMotwkckiU4ghMkj3yOjqe1U9ITgD+wkmyYMgkJzIFusTJKp1f+gJDq8AWJ/qDwEUGTOWVSUYCyqOjGfPQD9wehCOnkdQbwySA/drbMq2cZpkuowvY0KGmnNELkxH43yRS+QQeZNZmxV0naBYMM8pds/GJ/24S0DIqJLRDvolr1fvIoPoFHqVTNDnNvpLX4CxzLaQF9+xfeSL3qT/2IvA+X1P3o1ltkqA5H7IUr0v0A/IF7oHqZ4gDNwXWfIdUolt8pt7cC/0pt+cm8yC740NGwLLc4Fz2ceYY1edLzrJs+Q6bKNj/NYOpsiTrC1769n4BHQpnbdMyEy7jrFCNwuojRfjyzjzTMYtO2VqA5ln67SpihH6wnjjE9DNyARjeh4Y/yqs2DP3hmRyvXabATvCz9HOgid6EMmjukzfdfkPwMYgnk2FRRTSO/SP6bCOdS22kL9D7twT+J7N8j09RpbrqbLbANPo6Fd6S5/yEwSLKiyBryEhpN2HQTsYKwJYY0c7II/IvjHNHpAtSSC62dhiR1TksSXzArFEpzs/3YI0qV96smoYs65PNvh5dBGZoZ/YIjpAe2kf7avd0l50In1iX7JmX3aUTmA/EZv6yPe17V0lxAxkRnvTB6ZfG58hVzYdZJK+Invamh8e8mXRMDbYKP3LjtBJrkUm9Kk+JrNsAlkgL9Ftxonv6V1yke/dP7vDhtT2hT3kW5E/m+N9B2TF9Z3Lca7jPMuGZ+SXRVb4iPR0j91AXxE0JQx4wQxjDJQFA8ARQ54wzggWGS9ZT44J58x3WGEMr0CNssjgD2S6BMucNsEbcJxlWn3H+aY4OJ+5jtfiMtqcLw60El+EC5JBNpfSRxjZzz1dccUVZV0EAZuBLyvndwaQ0qEI/M7pUn6NFABkl3Nzcp3XNSgPx2K9ZWgRKZ53GOy/CETRCmiQEYK9caBsM82Ow+oY/aWdTAHzrJxh92jTZ13wffs5nIsThbhT+eKv4FMwzVHncFOuHANEjO/9FcSblmNuPgPAya2NtM/m78f540iRGfLj3t1vMndIAQQMQgghx+jIznMgkTwMnHuQfeUMu5bAnjxbK4YM2Y/zzvlDKDgWUUEGOI0CdsaJTDJUHB7fOw8SyH1w0JFJHA7XQS4yZLKMjLrncX+jnBEBjTZOP/e4MegBDom21sb6k+E2HgWuHP0QMV1w3JEjR8q4ViViHCFIOL5kzO+CDDKmvwSLfqOX7C9Y0/9kASFL3sm5oFSgRl7JYHQT/ShY44y6VwGo/g2B5VkEdcaF8/nNWJt3PY96LO+yPOnPtn5ZFxAw9HEXfI8MEGDRiXGeazi+iyzgtJPHEAA1jIeuc5Fpdq8LIZM2EfSrPqWTBTCB9kPyhSTjMwg6PKdNu2lXbSXpI8GRsbgqkEP2yH2yCewPUpKdo7NGQXKAXYvdZKsEbWwwu0in8W0sSu589CQbF7lgi1YRWC0L+knf0dUCfdCfCH3VXdOC/db+qiEybYzOViEnAUPfq0igmxeNdetj44EsIYO0IVvBdmpL5CIYR2SN7eLrs3m+I3P2M54cx2byf1QeIuTYQHqsSxetGvwpegCx7pm3CdrWJsZaxbglk8YEnRnUcuo+6t8CtkUbt6H/yYYxOynoLMf426PHKtATQR0YZaBkXBAKMgYggyn4lmES2CMWsMecM5VBgmTkjgofSkGGQCAl89JWbIJpSiZVRAEjbAqQYEkgj2yhKOyHnOEQCNYQOxwEQZjzKBN2HaQBAkdAxHAhgxBSjJngEYHjnhgJ5+JgYrARWQgBxIV9OFZZj8Q6PEgOv8uIui/P5tmXDYbBdTg+2HPBbNClcPWn51EBo7+QYowiw424UXHDgZy1VJkTIcCVZdVXiCAGQxDtPl1HVYMSUA4GgkXg7LhUVtiHsyooDvSDSiFkj7JS029Ucjg3QoWz4TfVF7JaKZXnrKh6QjxxtF1bVo/Tw+FGJHIOEEMqo8i07BwZdj4L3QmOyBmZEJQhgDyXc3MOOeTumxwiD/11f8aFZ8ni1/qDIyU7nf3JzDiHv8doaFfjlxNLdukB4x+Zp58FgYJ+AZLxUoPeIXd+pwvoBmMdwUu2jHFyK7BSAWhxXyQjOSIrrm1KAWLblEW6wPgn244TRCBXBZgIIAE1WUbwuC+BBV1pXJIX+gMhrVpFMELfuEfOFTntMT/0GX0T57ItE5sCuoZ9RUhv6j1uCoxbwQfdGshaS1QZUxI/EjTGOttnrApU2QZjnK6Ir7PKtmaD2DHTs4F/5Pp0w6jgh26hT/gofBk+C9LCZ8kKUzokpdhGlUYqZv0mqUUnOdY1th10IjJNO/Lz6ErkhPE9K1Rc8IO0IXlyTj6lfuLTastFth25G+VnrwOz3k+O0/7s8bKqVuYB+8sXSFJkW5D7JXtdRH6PHj3mR08EdYAz0kUotIG4MSUI6SPoZqCVL5obagoSUkAwJSBCwHDKVO0IlAXCddAPiAjOzTCnzDGy67JggmyGW7ZLYM3J4ehxehhtgZgsBnKAEVAF455UxAjmBXSIIkQA8kiQJjB0PkGhChmBn4AtU5AEfAI2pJDrKdl0z55dhZJglCO/Cri25zDNroZnboOTJDgWKMsiaidtxpnqgqxQF+s/DAyUdtPmFjTVXsgRRJ2+TMZZ3ya45fwifgJEi/tsOyNkBOmSDLjn48STUU5HDKVjyYbzqrJI5gf5yDHh2Okz13YPrqOMlfMSmXMOIC/Obx8bubCPvg5Zpu1UkXDKyaV+2NvbK8+vUs1x9kUeytBa/NzaQyqX3HP7OXtMD31sigU5oIfoGSSedhYgIv8Qpe3gyv/G7EUXXVSm/HH+VQGSB3Pc6TOOF6KJnhFUIvGsL2EfOkaljnFkapd1gazJgqxE8siIOgaxSB8aT7KjSEl9L/vsf0BiClzpG1PKHK+qTMWZ65v+cRjQy/tkICsSGYLcvs3GA8FBb9O7bAOfgz6g7yfBKgmggN1j04xxtkXlKKJZhUVtE9ug0ySu2FnEFl8GsaWK0PF0Et9L9aIKVAkiSRcbW0T3tHXhtsBYCNGjz5BodCN9z+6rJpfgmReqgxDy1j0hTxKJ/EG+nzavq8/68bn50Efkno/GZ1vHeF8EPMO23nuPHpuOngiqEMPGOaF4RsFUIMGTrAnnQ8DteAEOUkB5oeoHTop50ZwcQRkoi0YOtKc9OF6QPiyzk985fhw9AT7iRTbeX8EdIsDq9YI7JIJgEanhdwSBY90HZ1Gw5zwybfZ1XdUeKo9UBpiOxslwfk6GygCVLwI9z28dGe2E8ODUOX5VjpaKE9NgzPsHmVBBsZJwgbD2r2E/BI2KGYQIYsUbsZBjFjjmQKeMV5vl8yRQOcM5Rf6ocLAGg7+IEoRiDBgSxue0US1jrqkfatjX1iYlXU8m1DNEZrV99vOd7A84PkbUBq6f43yXTFF+99nv2fKdLc+T8yONXJtjr0IJ4ZbF7zjuqkFUG2lr7eLNPYL92qFcB/JcUH/eNijlFwypckPSCgj1L90gm+v3Ln1iH32FQCK7/tIZIWgEAMhj/SXLrlKHrnAugbp1qJA3jrVQJr3kmhbelY1HEgkckDp0HxJI0KKtVecJNFSkGad0igpF51RpRFcJQhBLFgHednhmY8YaMghzbY0s7XFj0C+jbGCPG8M0MbaGH4IcoIdHTdFeN/Rx+lcSij8hEUIfJOHRBXLBZ+JPqbSWzFHVhMymX1QoSpKF/GGvtItrbbs8eRZ+aYDYknjzvYSYaVwqOueFNtYXqpv5kfwiBAKiTVKATcjC6nTaNtvOXUD6Rx+y6fHx5kXd76uQgUXdd48ePW6MngiqkECawmxX69RAjnDkVaUIcs11D5ArzsNoU15IB2x8SCAQ9COJasMOgiKGWHBdw/VkwlT3OHeIBMcLqBE9PpvGofqCk4SoQWbYH8HgM6dBAC+gC9HhONf0G2dJRhbsJ/vveJ/95jnch3OrrBH8e8YQCauE6SPWOEhbaQMBpyoEW55DWyO1VKYg7QL7m+okOOX0qNJKm/jbJmWGQfshxLxVBxFnqhkyjcOq37SNz9pJG6UqCBEYhxVkRZW31+2o7RF31mohR85H5vQvgsUx9gF9Qi7sLwiIbDmGLKePtBdCymf35S9D7vvIfOTW3+zveH9dz/7O6xquR+bJs3aXqcyCeYJ5z4r4VPmBeABtuwrnYRhc27MhQ00v9Hlboc9NydK+iBMktOch90gdcjKsrWXfySz9JROcdRHAWNePxoXgCnkT0B/IICQPoia6zXWcQ/UXEllFj/shB+TEZ/uQIbojZK1+cH2VRQJZuobcOC+Cd5v7B9y/IFclnzFDH2m/Hj3mhfEk+cMWSDqphhGw08+bDlXIiFF2GTE8rpqYvZJ0Us1MZ9E/9AZb6ljjTDWL5I5qILqP3WJv6JTo/W0Ee6yfPYON/8LvoKPpYHrFSxas07YI0LtsiqorNoB9VwHvHlwb+c9/0p7up8dmgx9n/MyL9LV+5+eqAl/mmKpla1vHbo8em46eCKqQoBoRxPAOg3VbLJYsUJFFFxgBRZWqDw6IzW+CMlU1CfITnIfQCVSR2IdDV8P0C9lyhtg9RiH6ywHgDCALTPVAkAjGVWUw3q7lnuzn3LnHOIr+tzmv+1VpAv53z/a1UfrWFpB19MwcN9khv2kvx64SyAfZw/SZjAcH2BQlzlBIDUGXDBcCpob+NU0JQeQZnC/tytHRZ5NAm8o6cjb1H2KOM65iyXkiBzm39kU0IUd8Z7FO/W1aj+xoLRPOidxS+aRf7cPRRR4JKpFCntVvnEIBN5n0drFcz7XT7zbPWstB4Lu6D7Nfjncv/iKryJJAHfmknVyTDMgakhlTB5GSZMazyuDqD9VYspjutb72qpG2sR6SN7p5ButbtcfjtmIRjrkKvy6yeh3Y9kCDbjGtzrg0Lc4YNiZ2CRlzk4J+oFfpOqTktHA8G0dnHWZoV+NDksjUcxWx2wD298iRI6XaUDLGmn1szCiQA3ZTBS+CQtWhv3SVlxr4rCqSL0R26PXo9Gnlb9OgvSR46kAcPKNKb7afDHi19SICfuC/qOJVweivxAEbb9qdz3QaP2Db23YXQBcaE/P2leP5Sqq9VeGpRuYnLAv1/S7DD0CQ8cmz1IG/ixo/AR/adfhSPjt/7Wv36LFu9ERQhSgdCmeY0rHIr4WfETz+Cv4DzqcB7jzZkBWyKxZsDhkhEybob5dBq6hwjFc+2gf8z1lCPrknREMdnLmee1ElYmoGkgZhI1vjHHGuOMTOBblHSLDvXhgLCxynrNx9MPTIFA6VrJtpPbL91j6yr+P9lvOtCpyfej0BBASyTHBveknINM+VqSY1lFZbMwhpxqCZTpaAA7GWdX3GAdHheJUMyDFZSmXaqhxUJXHU9Is20heylI7xu0yb6YUqkhgjU/LqZ9L2zud4WU5rqMhsWo9F+T8DbBFx04F81jee0zNHtjyH/nNt11WZwYj7bF/nQ6bZJ9cmZ9qAXPlOIMvZdi6vF7dIuMVcyTQZUVWiwoNjaAqR7/3vflTMyVYrJeeoexYLW2uXdcL6OSpWTG/SbwiqSfv8sEP/kzVtRFZ6zAfBmUDVwtx0rDFg/OwK2MUQ85NCUGuqi8QDPT0tTAU2bYhjf9ixatu7CBw9erTYPq/An3SaJBsqiBKwtYEAkihD7LO/pjWx56MSetuGJL1q8AUQy6p3+IV5YcgiwVfhW7kWv4LfJ9GI2DYNuMfmInEMn83yDosgIFTxqT5D0luI3rR0fuQysGwin2+qmt+6h4hpNvrqq69eaAJMPKXqUSJUnGIxe5V1PXpsCnoiqAPDSCCgLFToqIywiJ7Al1EU/HI6OPqULUVi0HNalO5SaN6GYj2Mt7/97cWpaRt2QbrMi+MYdk6N83trA6LCdAIKhAEG5/S/a8iUWbjXOj7W6TDvXpUG8olDxCHmkLuvfA8+ZyFFZIEKGcRCFlsUzFtrxP5IJlm4vb294hg4hoPveIz3KmFqmmBK1go4w57PfXrGOMemn2hLz6F9A7+7f/2FhNHniA9BGiLNm64mBXJOZkS5dNYd8r9pMkgz34dUMW3GItwMp0BbX5nSY30Dx6iiCdyTe7ZOizbXp2QNsYW0QHiRF3LlewusImz0HVIJPDvCybVNzTH9BinjHGTR90gZ65coswfPgxwhU4gy6wQoybewOOJJu5FF9+OczqHNyKuyfevGIIDIt2fkQDqPdtA2dT+sA+5POxjLplKq7ps2UF0ktNOyHKlZQO5U0SEKx2Xpe4yGZAES3xue6HVAcrAXL33pS8t4QEJ6wxNZ5FTTt/Q+3SAbbzqu8bVtYBOsJ+I5p4Fki+pW9tVnelHASVdPClUh9Kaqzx6bBfKMsCAfqoqtrSehgOTRb8YMuWmDr8L36dLVAl22nt5CAqoO5vNIePBP+AXsvM+zVJitG3TyML/UG79UVEk4CjqRYtpqkeBnmUZNT2lj1cB8FuSCpMGmgG9izLPp/GYvP3DPqqb5h7AI4pSvT1bJFL+bTIsJNg2RGc9Of8777Kq9JR2RuAgNle/Gbdp2UgyT5TbsF99e3y4aFkEnv8hU8Q4bLDErBlpUEoFssPF0kvEijkIKLUIOe/RYBHoiaEoImq33oGKCk4pRxvYiZEzjEYyr5JBJV3Hgf4ZTAM1QeLuD0sq8SrsNpICAnLOCdbcgorVVVIYI8p1TtQ8I0iwU6FohRjhBriE4R0qAe7BobNZykYXLmh8+q2ZBVCAhBP2cKudQXYMQca+IFE6VqUyUv3tyPyqinFtFySqhkkNGghNUg8OSahhkB9JBwC87bAFjBABiTttYZ0DApdTc/9rQeTkSXv0/DVwLUeIc2lCfc8x8r/0F+toYQaOaCTiu2tj9qAazX1smGEKEDKLG+fV9jKhz+R7R43vkouP1h8ojcB/6ybX1v/+ROvZTteN7x7mG/cC9IrHsQ07cp33cn2vpa7+5tvbX3gghsut3FVKRB/t5trzqXnbRudYJ48bYVeae4MK4mhaTOjPjgLhcJxHVBTKgnxb1jLsGNgBJK0igS+osvbXN6Bl/kUP0WL1Z/JYO9ruAQ7WnYHnbwJFmR9ixmuiUuBBADYPgzTOzbdZcY5846NoyQCJ0lfBnHPlNO27auOpxjAhFWLDV+hT5qX/ZXePE9O6uqZNsCnveVU2a5ArCUHBn+jFbJ3iUNGGHXI9fdNiqHP/jf/yPpc0kWkDAaXp6V+A8T6WDJBnfVODM71MZZGyzERJVmwDjns4xTVJ1hwAf6Yhw5wfy0xdh05AqCCZV94J7U+H5xZuMroqyaYAg4VdqV1U0dDAdL/Et2edlLF7Ywhflg7JxkhlIfUlCCQFJOOTvJCSI+02ict57HwY2lj6QHJU0laj1WZxjTKWi0DMikbtAFpJMr5HkuGP5mGIzfrbkqOeq5bCLnE6SukePZUNEdv6xj7sLikBQzKAazBwIykog30amyRjQgl/BsWD4Pve5T/nsWM6KAJsDIpC2hgqSyKAWCCNVnN/3tVNDOXJYBPhZ5NWCr5Ss84LvBa2IKL9zjnIfrssZsi/CQ0Auq29f3yEAOEP2Q/r463lcI28Us5/7Mq0JceJ/AaFn9rv28SxK9hFaSAD36zlDwHQBA25aEeXIsVfGHUU5CziK7kcbcPoAUYXQ0ReeVbsg35R6quISVNhHmzsWSZOKFkpXJUyqdDgToA9VuTB8nAz9ZmpT17NqW+cIGK9xTof+ctw4OG+XA6z/ur5fBjyL5ybb4Lr+j5H2LFmku4bf3eco+ajBqZLB40w4Vqn/oqA/OS/WXUplHaILKejtO+SbPBiHnsX+NuMsm/3J0TwZI/1pHJsyZBxYkNn/y3J4dhWcMKSfYIB+RWoLNlU+Lgv0Jdm1jpdMYNuB5Fy6J3ItieAv22NDWPtfcOE3+ku1BB3nWWYF+4b0p8c4nYhZNmOZFV/WL1NyL8Cnl40jweP73ve+or/1h/FUk0SgqtX4Y/foXrpclQOSGcHmfKYmOwddZLyCflVphTTTfqpAjKv2tOBFwf27zjXXXFP6HDHOjqj+2jXQh2wjHaoN9JvEVJf9Q3ZqL36J/qRH6V3En/7kJ5FNMlvD93wTJARZqsF/IVvkQr9IPkhi8W1cg3/CXyFvPifpsS2gBzIdh15hN7Sz9jUNnj8lgKVXjAPtSQelnegOgWim+8e/nBb6jR7RT6qCyD/C9clPfnIZlzVZ24bxa8wan8Y0eVl0P9C1/EyBvIQtPeJZEcsISH57XXWt0qTL5mo/v3neNrRlKuQ9A7LZuemhOjHpHF1tPOyai4a+4MfqI21gCj/dOwsZiNxBppkJoCooFUDsBz+afnd+MQc7Ru7ECMYrf9945pfTC+SVnhgHPiO/zFqYdIME66JJXEkHPr9EfV7oQG+pdtNmvtO/7Apyla7ybPSdeIDO0cYKAsge/cIvlmB0jDFBNvSFdmIjxB7k0P7GNV/X8c7nN/bQb9oo59Xevo/vvWjQmXwkYzPPrJKpx+4ANbvTW+NEDM4+++xBM9DK/43zOGgMbTM2eiwK73nPewaNAh00CnTw9Kc/fXCzm93sRv0wzdYYpcHe3t6gUdYH3zUO/+CP//iPB40BHjSKbPDzP//z5fvGmA8aw1s+N4b5YMtxo7Z/8S/+xeBd73rXoFHQ5f8Xv/jFg8YZ23+qHsvA6aefXvrsCU94Qunjdp/Ms/3CL/zCoHFqjvvOtRonZvDUpz51cN555xXZapy8wfnnnz949atfPbjssssGv/7rvz649NJLy3b11VeXfepzTLvd6la3GpxxxhkHcun8TaCz3wLLhzFiWyaGnX/YtZdxP1//+tcH7373uwdN8FP0+8te9rJBE5DcqD8WsZEjf5tgoMhZvqdrGgd20DiJ5S+dZWsc3QPdlK1LN9E5p5566nHfTbs1DvXgve9976AJvsv5G6dv6fL2pje9qehkz63dr7/++sGDHvSgQeMEl+dvHPDBBz7wgf29b0DjAA8a53rw13/91+X/xgEf3PKWtxw0gXAZk/e73/2KzW6CjMEjHvGI0sdAV9zpTncqv7mmMd044eW3ZaBxzgdHjx4dNAHg4Lu+67uKnGnXrvY/7BtZvuSSS4p8+//lL3/50vVLG+Trk5/85KAJrva/GQyaoH3/03bjQx/60OD7vu/7ih4799xzB9/6rd96oz4gh7/2a782aALR8j+bQkahCUwHr33ta4vf9fjHP37wZ3/2Z+X7eXDNNdcM7nrXu5ZrGYtvectbyvir76nejhw5MjjllFPK5ybYHLzvfe/bP9Pi8Bd/8ReD5z3veYNHPvKR+98cw5VXXjn4nu/5nkET8Jf///7v/37w2c9+dvBf/st/GXz1q18t3wVNQD647rrrBh//+McHTRB+nAyRsU984hNl0x900he/+MVy3SbYLzL/jW98o3x2jq985Sv7Rx6TRedrAuzBl7/85aLf7LuscfKf//N/Lu2gvW9/+9sP3vCGNwxuetObHtcnk2x0m746+eSTi//uu9pGsavOf8IJJ5Q2vu997zu4z33uM7jb3e42uMtd7lJ8aH/ZxRe+8IWDRz3qUQfHjtr4SGTMsb/6q786+Ku/+qv9J1sc3O8555wz+NznPrf/zaD05/3vf//BWWedNfjCF75Qxhv5Zlf0OZ2vz6699tpiz25zm9uUzVjgH/rt9a9/fXnu7/7u7x7883/+z4vN+s3f/M3Bxz72scGjH/3oIi9s4r3uda/BHe94x2IT3UviTrrU/9rAbw9+8INLHyxLnzlvxuaZZ55ZdES7P/rt8G59+rnHxqMxOvufjkFmwvxs88DrufCmHFiY1eLa2HV/ZdWtNyAz7zd/fa98WoVQj92BdY9kWVSH1WiM4MFrl1UjWAzRX/PgrcNE3iw+au0K65WQu3mqgbrwD/7BjdcMWxYaR6VkqWSI56nKGwUZJdOblOK3ISMoQyar6ndZbhkv36cUextBr1hnQBbU+jaBtbS8zUkm1cK4qmRs1rAwlUW5vKkMFluXWW0cwP0jj0FGkD7bNqi8UC2qEkO1gmyy6RPG0cUXX1wqCnzXhoykDLBKSVMvjEdVPSrmZLSTjTelV2WfbL8stLWYVCaoJJK1Vakgi9pjN6D6Q+VBXcm9Kp26CVAtoYrbWAPT7YwNoD/YPWNHxZr1Af1VVTQrXMc6XKp76G72kp1UAQJtv61GE3uWbdFwTra0XSWtMlA1fuydKj7VH6qUVGnQH6CCw9Q31S2qUfyuKgO0pSURTIG3Zhu9bLqcCiz+qDZQRUEHeROedRKtNZOKZlVclg4wxd80edOQUnm+aUjf0eGmeNHT2oi8qFpJFSaw3XS5aVZkzHNqs1R/qb41I0CFqLaglycF34y/sgxZARVN+k3FLV9E/7PTnlVfkxN2RX+qTDKbwxQ4cYfKdc/CJ2TfzZ5g052PXVf9ZDoce24/1Tx8IjaLn2NpAm3iOvxM8nT06NFSqc5/YAfZPhVK2tM08mW1Q4/dRk8ETQjllBQcxSbI2WaYGkBJC2YXqVicy7njcCzi3AyS8zA+yjgpYv0gcK9JIGCkKGdrDjDm5isLHARnyjQZXfN+KXQEkVLzHocTtRPKMeSAcUI4JeRJaW499YDsMMSMsC1jgyOCtECa2OzDqUFeLBKrDFjoMqXzpgksmtAKtBWnxlSnNkxx4Ngoi7YGmvFIX3CiODscv4BzhjzQJ4vQJ8uEeyVfpml4HrBI+hOf+MTiFFo4XvBkPRMbXeZ3axOYymvBV4vx2+wbmeBELquflgnTdTjHSBlEjn4WRHk2bWL6jgCiLSOCOE4zOaC3Te21v/MZ1xaq124COd9x3u1jyoepGlkHTvl+r+N3C4i/XSJ/atCRz33uc0uCy5Q4fpJpUvwkbcKOgSAUqYGQtRi96WSzQBCNYDEFyDRq1+NjWVTa8gH0ddsO25YJz+ma/FDPHT2MeEcqI4NM5xFg08WSQ/x59hChw0eQ6EHIewkH3cJO8hfZLW2IHHJ+No6u8p3jHG9zLnpP27BvbB0d7rzuwbRcdk6Cki9Rt9GiMYvNdD+OQ+LTu56fvNClSA32SfLCX4RiXoJjY8Oy+d+6VaZE8aOAzNDL02JZtt8Uff1DHs4555xy34ggSRkyjLTRx9oC6YcYY+Ot+2eauYSGtQCRoewcwpU981f/I/0QOaaMkcf0NfKMz2maKyLINFbrcvIhnBth6TtrcpFTxFs73unRY1HoiaAJwFBQ2ogIBMS2O5cWarSIHic8CnoRoOQ4IwI6xrEO6GYFA5C5wgIA83YZZAoTGJVkf1yPwZWZ8OphmXjGCjtv/qtnxtyr/PA/MmxSLMsQdcFzCNYZi0XBuTiAy6oA2STEkVGZISDk/KkuUA2kHVQWcFY5MORK5oURNgfdfHHOi7ewWRzR2/q8ha1+5T0DvmijPK18kZFhx4wb09rHuJl3fZhR90wPcIiQPW1Yo4IDpoKPA20calNBhO/q88quychxvDcZ1hpz/3SNAAHIlTeAIRwFqIIg7e75beSJc2nNKVUMnE3Op0ADcZSgybNvY6UUMoe+9qxsJhLVSw8EjdoBkWPdMGskdEHwoYKKg22cCvI41IIRjrEKCGNb28jEW4MC4eT82t7v21hJtQswxvkIqRyYxA8R1AukBc8ScrL4SIxJ1zwhJ/SRYH3SY7YFdDqyGLHjGa3pQr8jJWzalz5JIOr56V7VHiqHtOksYFfZUuMTVDIYp8goeq/W5e4h/UwnTLpm4DRwXs/IB+SHXnbZZWVRZ/fFH2DHVWJYSyokhgomhDN9Q9fwGVRysP+qGVXPIpr99RufUhURG+x56JiQTj57fi8hUTlCt7MHCAVEGSLc8QJ8bUMvjrKj80A7pL9h0uvYz3MjMjwL+XCf2s9z8YdUM/GvEY82iVebSs1sXi3P/oWUh2nWiqxRP8eiEdtMl0gcq9JR6eY+6QrtwUYhi4wZ9kUiUCKDLym5TNbEJAghRGPWZQU2in0nI9qBXXJO57emlKQkWymRYTy5lgRH1s9S5ejzMgsQtK++7rGb6Ht+AnBYlP/lLUNRqMOIDr9nnzaGBXCjArth1xl1/a7fcn4OOTKEwzDq3NPeD2gfhAtCZtjx0wJjzvDYEDiBKiHBBOZcYEmJ2ihYQRbl7h4oWVs9TQAhsmnBFZLC/VL4SDrbotqQA81AbWNlwbRIm3FQjxw5UgwpeWfsTB/gyCT7w0FU0m5qDqfYlDBG3WdvuvAGGt9xDDhHoJ/WFUgYe/qQ464/OZ95XvKs9FiQFNn2m/05Oca7excgaBukl8DaOWUonZPDx5n1nX0RNM4pM1qPF8/vnDZERVtOjT0OjzZ3DtdOm6mAURVinBqH/nJCjN2QH+CcnlFWNQE9x5tj7X4Q2qN00aqgPT0T59D9AueP/CB2poU2IWtxfrVDu323AZ5D35MjMkgnC7Sihz2fz11kDVkUgOh7WXtEm3NoB/pRv9sS4AIZSjv5TlC4je22C2Db2HL61ULgqojJySggjbyxyPRuAX6mepuWQ87GQWWhRWCzYPphQi3nFr5VaWB6Jb0r+aWKIYkM447O5RMh7LU/+zYNqVZDcMs/Rj6xEapF2Fw2tQbfMP4Hf43tWTSMeaA/kMiqnpAX5AOx477IkeuzISqm6A0+vqBfspFM0UsqYegY+t353K8KD+S2KhDECB2nPZ3PX+cS3FtQGymNnHYuVaLkW5KJndvb2yvBvn5blo5yPzaIrpz0Wu7P/ZMNfeqen/3sZ5dpb5Ej7UAva4euDSmiLRBB6RfyNW6ct5HnyLMsEuQxlT2veMUrCvllbNhAfxoXiMK3v/3thSyUZLAoNsKI3LNPiXlC8hhbIT31v//T1/rCX3KlPWp7ljhFe7t2oM1zvmUg99ZjN9ETQWNg8Mk8CTqsFSKAQkBwJBiO2onNAKdcuhwN+zLMXRVFghuKxDlqMDRdlTu+ly2vHaAoE+cXvLXP5foCPvfmGSicLjgnw8dJaMNvnjuI8mAsPJtryNbWAd0siNIXYCF7GHHVWIGAQsbBPPcjTbAvY8PwcxC99UtfCcSytkvmfVO+QLFSuuNAGc+axZgWsg36FFHHWWV4FqWcTY8zNaM2LpuOWYxT5MacdrLDCTRdEGRcyIcxnP4kAzKC5vP7WwfgNZTac/bA7+tqRySPTKNMGyJLBpjeMO4ESUq5jQtElrFKD9hfhlYmEiFGl6hwRGz7bD68gEx2VNso9ecY+11mVObP+DOm6B0QxBlnzuv1sMZ+DVkz+xqbnF/nUBoPKnxUz9AZnMm0JX1Utz0dJNsmQ6a0328cMs6Xc7q+MbNumILKQczrgznBsqSmf80CulP7pS38rdtlFjh+mL5fFoxdNojO5SBzeOm3yBA7ZVMVVYNckOv3vve9Zb0fcg6egbw6Z3SDLc/lXLGTrkH+5223HosH/4jOoFv0D5KCnq79ii4Itqyl8Z73vKfoNXoL6SBRpNqi7SPVoCMdi5xQLbJNdnAW0I/0j7GHTBXEI0CMF9UFiB8JEcG+cckusJfa0T7TQuWLvnA+lTMqsvkwNfRvqiXdV3yxRYIdpB8kGlRCsf0IFzoGkSNxwgfmz6ta0S58SPuoCmb3TAtyvAA/9oU+5teGBHGuJDrq9iJXfIv43tFR2phOyvEC/VQvLQs16ZL7mAR8ZvfPriHv+EjGDt8gPtCk8HzaLRVB2qGOWSZB7nvS+58W7pHu0P/iBD6JpHN+M4VbVRmfhU3SPuSdH0KOkEhkTVWcmIn9DuEJ+qB+Zue0eZ7YMnAPNslKcqitgNyQ2bThMuC6dCq4tx67hZ4I6oCBHEdBEIJQMOBlkxg5Bo7jgj22YKWABRhTAZqF4ARfWUfEYMceC7RkFBhcTg0YgAIvax6YDoCVznEMt31tFJPMFyhrpXQc46/5y2DKlHJX5ffmIVs4kCIHAZSF65S0cgI42xRO7RAxos7hnJh/DhYygoNNCQpuZAqc23OaxkFpmNPK8VDuKjjzvIzhPM4W5SiToMTy6NGjpR9iXDkQjLT7ZGQE76qCOD6OsbCb+/HXehHaw/PoRwYftHvONwoCXAHwvMRWMMyYMRzaUWbU85hXbKrSIpQy+VCpoE+GZeHmNbLzHt+G52YIYwwnhfsw9mTkVPIgPHyHBDS2yAdDX0MgySnzt0tmHW/8GzPg3tZhLDkZZAQZpKJJ5hc5KpAybmUdTSvi4PtewCMb7LkQOQhVhCD9grTglKsUc06OirHiuZA3yGJEkOl0qlvMUzf9BomDGEe8WnfJuCK7rl+Do+v8dIcsqyyae0EEkEc60xisCdZ2mzoHh8t4kFkVSNDB1hywWKfx6/91ZffpHs/tObWJ+yFbdDzdNKv+c1wyzLAIWSPD2nuVcus52BTyQY8LEhGUHE4ySO6MKbJRA6EpOHMMmyiIT9IlARVwsPW969D9SENyRaZl8znPCbx6bA7YVP2pagXhJyCnj5AQo/S93+gitl3AhkgyXYNc81MET0Cm6ERyEPCd+GB8NoF+bACdxo9pgz6sj9828E/pXlU6/tK5KhtApQaixhRLwb4qGWOLv8nHo9trAmES8I/4YHwuukuljf5gHwL9kooj55303NOALAA/h/5QkSlwJ3MSYZ7Tb6at5YUQ9A3fQHLUZ7rDFC5kpTXH+Aam/ZCTtIvnzecu5NnYBPZXEO+YfB+SZhltELjf+P/k3fONs0nagY1Athqj+lKMw4du+02Tgg6O/0xfk8dJkXbmf01LIE0CxKD7SV+qoqMfJK3ETHwPvjNdwB8xhhBAXskvQS+eyHp+fE2/89vJG//J+fn0fDHH63dtQE7Jomv7TE7sy8dzPs9LXo1JZCa/iS+0LLh+9OAqfYQem4HZI/VDDAYrisFfm0FssCNElI5mYMsYeFsM51SQZVqJoIACi1Hy1xQUjg4jxEnBIKv8kNWSXadknY8CpgAoFOfKnFTKwDECM4QTx0ZGAinEqFMostKCOCWvjA+yyfk53TLqnAHP4N4ptjrYAArPQmnW9pDVZkQ45Jxrc5ytkWQfRg1DngWn7UNhuSaHzvWQNfMoFE4ip8/za/O0pWdGaHEGBRYBY+15/G4+LifAX4rcfhQ2RyXzbmMARsH9U9oCjFmQhd/0nX6l3J2TQ8sB5Sz5nrwhGDkgntV+7tf929/vfjt69GjJ7iXboA85t65BNjItpY1kSzNnmdwJYB2jD53fdZxX3zNo7i3ZO/fjfrUDIsC9kgmfyUWei5GL4fJccUJmgfMx/LMYfw6u+yCjnpthRpqYCqW6axYwlAHnrf5/VXBNcsFJDbmi7Y03/YEgQqwgaGSxOGDGj8DbIocIamQQkH9tgzwip4gWTjwiie4io85r/DifAIojQofoV+NcHwnA/Wa81UiwbhwjsZ3Dd/QWfaoNbc4xzBlGtJBZgYrnRW5xVszN39vbKxVcZJF8rwN0jjUCyHqqJwUOqrKQ7LNCm9QOu36aN2DgdArMpnHC5wVdrB3IJttoAVZOMXslw8xO6svopYA+i07xGVnA9tB3stPaPe3hr7ZC8PrMlprOwE4mAOuxWaCj6DA62bpYxjYZp29CFHSBT0EXCJToFeQ+QhjpTy/RK2wWcjjTfH1Pb5IjxKBgmA9mLHiphApRlSzshf2QjoJAWX7rfQmG5x17q4ZxQydZe8SY87/2ZefzuwpXuoAvqLoaYWQf9lzbIYPYAPtOCuNNf/Cz6Hp+qH5SSQLasT7fstrVc8T+sGVIeckDz0QeyBC/wn1KjPIJ+XmCe/aQfpHoZEPdI7kgM+QztoYfxq56HhvZs58t7QzamNyqRuafSiIncULWlgn3EWJVH5vGVduVLrBn7GwqoYxNFZmLIiHY70ltkHbVF/qTz7oMIqgt33wmY8bYETPxsfSfWMxUVGODDeNHGkP0jf3YJzqEvUEyOk6cJilJ9+gL8V3kBdqfwX78V7KnDxBzCCV2T99lv0Ujct5jN9ETQR2grKLMDXbZdIpB5oqx4MCaEiFgVgXDmUDccDQMWFkVJacIHKDIZKwoWU6wbD6HhFGiYOznHJxYxpQC8dpCxkIVkUy6YAsDLQNGUQuEKCAZF1OiKA3Xdy7VMsgqhodD7D4pKfeKKBIQCubahlgww6CpKrKf+/SsHHkKz71hyzlaDK0qHYaNM6E6CdklEKK0nWcWUHSCT8EUo4yVDwQVlLQMj4B4FigR1keMsWB4FLSPZ3Y/04IMIfRk3BByStKRLM6pTRmOvDoamSeI53RqS8+NLGRwyI7jOLUCHOSG/mcUkUaME9kx/Y2MhSSqQTY5MsiAHBcnWAbMdUFw73zW5uAIWzhPAOl65Nb3+Z1T5TvP5zggJ2TDOX3vueYx3nGspgEDbbyQRU6QIJPMqtKYBxwpcgPtcbMquAfyz3lFypEv7eN+kKacXrpAv6nmC4lCz5AbgbRqPrLA4SHbfiPfMqeOpxsEWPpNWwrUnYMuob9ci1OIpKGvXMv37qsGHYCARTzRST7LtpFtpHeyi6P6lwPmXj23v8aB83lWEGRwbsnZpFikIyV4ME7oQe1Ct9DTAtN54FzG/SLhXtmPecjZaUFfawuyQweqONM+7JGEg+BTtrkGeSBbnGFONZ2GcGbHBBAIS7ZYPzo/pzuEoYCPnWOT/EaO64qzHpsB/adiBXlHJ/F1BEnIZIHfMOhzfhmSEMgKQod80Ul+50/xkciB87JD9pGhp9PYWYEZGVEhLBFCN7Jb7oV+4r+pAj569GjxexY9FpeN2Cc60/ijJ2vQAewEEl11A/uv4lP7swl8LuQr8jbnmhT8ZUEsXch/QfzzNWBV7UguQgQBmZI8RNywm+SPr8ufkuAyldpnxBU50m58B8/PtvgssKdLJM8kXPk4Eijai9zFDrd1N//J75JR7CTfyfSi+Cfuze/LgPPm3MaIPhl2Ld+zs+5P8hj0pdkIyNp5oD0iR555Wp/QsfpzGfLDJ0HS1ZWj7AmSmrwgnflMfGhxB39JPGjRcfEUMo8fr80sLyAxxm9CJJIxds/zOg8fiC9Elug76yfZ9A05cB/smOfU7mJEMZ3z8dG6YrZFQf/zt3rsJnoiqAOUdzJTAhZzRxkHBkSAQwEwdoyGzJYBTLkLpCgCC4lRJslGGmSMLCWCsGGUGEcKQPUExcBZoTAcxznxvcBdEOs7horT7BqUgukfFDsj5m/IAUSMzXeOR3YwXCp8OAW+Q9q4H89SB2IUGQLIOd2PjRKiIATBJ554YjnWuSksSkogKDBTwi9glP1RyeJe6nNPCteSbUGEJCsBri+IQIjoi1kRRereJrk/z+aa0xJbyBFknGBHibH24mBh97UZQpHDSVYEk/rCPgwMmUtWRhZKVkHbclwZEsZaUMfZ5awK3smdc/u/BsPr3LLz+ly7eh7HKK3nqHGGVBNxnBFY7peMIiI5c+5XnyALBHNILZVISEjt4hwcbEEb4yfbz7FEFCCdZoUMyLgMVhumJnoW92f8kWn3PC84IpEXMjoqYFkWtAUdgmRGSnNq6RZ9LKgyFVTAr2/1H9mxNo8qHxVexijCUJ+5f89Ez2mnkFy+E0SD5zSOBV+eXSDuf3JEBnxHBpC2bTLGeeiOBOLGHad5VMa/C85j43TTZeQ/Dov75lCR2XFwfW1Ff04rU8OgHQVTzgupgFk0nLd2VGeBvtKOy3IkhwFpKWFhcVWBhkCdvqPDyCL9WENbCsJVmSKaBUyCVlM4BLRknO3Vj2yZda+McbDOFaccWU3eyeg8tqLHcmHsCK74DAIi/kX0UBf8hpiha5DCgi9JM74S3UY3InnoQr/L3rNJEi+mtgjE2SU6hA20n8oZ8ohUZ+OQTK6h2hChxCaTtW0Eu8eGq4RtQ8Ioz8WXELBaMoAvSz9qY7bUOJwWxrwEArBR/AxgOxLML0sPuXd2Rx/XEMyrShXcg0Dd81komM8kwSDpqkqIP4Nwtj5ZAnN6SrKDP6Q97eM39o1cuqa/NnouNoEv53i6ik1WmcR+a3vEAN8++y4a9XnZXfZzWLt7DuOFT5lKJUQ6cn1esPs24Hfk8zi4V3LK/3DMMsahuAoprS8CbSHWEqNJNCF+EMX2ZbfEZICsSZUQ+8TftcyH+9Z2fkMyS3qYNSLOI0dslEQ2OZC095mdEtOxb8ho49Znesn1xVrL1kOr9g16bA56IqgDtQI1OBBDlLkglzGjzJEhgMyhzAWfBqrf2kZI4MIYOkYwr5onxBHFKOjnEDE8qioQKQwIoilkEiJHmSaDItjI9QVCjB/ShrJ3Lffq3O49wZd7TBbesTbP0h78DLfA0euzOe0CCOeiHBk453c9W4JE32Ovwb27P/cwi2JxPcpPiXKqWwRBSCAEQwLLWcEYag/9Nsm5PKc+EGxPA04nAofDQR4QStoEqSJAD3lDFhgAGXBEI0dM32hzfcsh85fDIgDyV1/KVmkXThejg5wkIwxGDXIhk6DvybVgHmljzjEjpyKJE8SR4ZAzUjJB7kNbcZzIqIwGZ1oGBaGoPxCODJu20V9kF7HlWghSBJRSaudZFVwvFU4MLGJtXmg3wXiCFP3RHuOrAGJQUEwmBS+cDn2BJBG8CKQQuRwQOkvFl7bn4JruYEwjKI0vjodxGiJFXwG5S/t5bmO4PY5dT4aTAyQzihjKNLyAzCClUlnpnt2L72u4Rq1va9AFNjqMjjFmjZ1ch/4h2/pmHFzDuCfPXVVzs8D4Q4wb6yDgVGmAyF8kjKd59Z7n17erhr4xBpE1uQefbeSmDftIdAiykN/aVtVPqtLIAV0F9DIHvibf6DLBHN3m+5CGPTYPxi8ylZ9jXLZtVxvGgPFPl/GV2CtkDVJcBaSEF/tGPpBMKnzIk4o9csM3IxP0Eh3GXgp8yQj9R7/y8QRsbDIZJb/OsW3IPfM7VHgjygJt3tbp7IfAFxnEhoN24x+0k0vjYKqVpJF21a+q+UxtNzajg1yfbl809DNf6Mwzz9z/5gYIqMkNfWK6MqJZMo7NJEv6mi8l6FcRgpBm10x3c17+mt8Qzghqv9FVSEOkAPuLQCKP7B0gDfjT2lI7uAfya2kD+mxSUmRedNnxGn6TKIgfwOaoBIrPMy9ybeNuUvtLTvkixiu5WYb9Eq/wp9t2wv/kOM9PZvi8/N36PvxPLtgpvg05cazx5xgyIWbT19qUz2CNLvvy88VN9ndOPhm/0u/8ezJo5glfj61EXEeuevRYJHqp6oDBFkMq6BDMUGT+cl4EFFFs9k2wYkALrNrK3bkYQQywwcw4MiRYX4qB48oA2czHNfg5uJyegPLEFCtxru8PKBHX9D3lSaG7J/fue5/dcwzvMGUimFdKTfkKMBEPHCfn9GyUl3N69jwzuJfcj33qe5sWzo2M0kYBp56hFRzMA+0icPQM+sk2Dp5zlkw6Jc/RZPz1teBQu3BOgcPAyFD6MkyeMTJEJgQ5HF+EjX2cCxgnRkEf+V2AxJhwphmRdt8you4/AbhjOc3IRwtuIjDdh+MRJ/5HJCCsIkccJCRVDJXP7tf1PSd4Lo688mqZEZlZMud5yM+q4J5CnhoXee554dkZc9BP8543Y2gaGBMqyTwjZ53TRieADKUpN+4RCWcfv8voCnA4JQIb10TIIIr0r3Huf+QQGdV3rqEN/W4/xxgzIY7dByda39IRISDrMeI+yKisvQyjCi3n5TSTSVt0KyLRsfkuiD6jBzmQdKjqNc9jHCP9nJuzNSlk/D3TIqA96MyaDFJVh6zTdotCrV9nxSLOMSuMFU5wIFAnH6Pux2/GLxkz3mzD9q+/pzvJfrCuZ+4xHoJoY0cFMh2jetS4HgbjTaBF96k4IVd0FvvJLkl6GN9sm+BJlUsCPXqFDPlL3zgXncTfMd2HTPJ1yItjJELI0jBfadXIeJgU0cXalK72P/8SnMfzxk4G9KqqZVUgbAVIRPEH6in6kwCZpp/0K4JcW/Ib/AU+Rz4vEs4pkSVh1YaAXDKVP6WPVbLytT2vewPyZRo5okayzmwARLb2spE1x/DjtSddQ47pf/6Tz+xR9I5j+WxsLFthmiuyEmkZX24VGKcHyQTSkF8H7pG9NqbmBdmLPDpvkkPj4Bjtxgdw/+OeYdGoxz47xIb5W4MOIhf19znOd+Qx9z3p/ZNNPhwbqQ/45ghEsrLqNuixG9gMK7dhiNKqIagNecCBMGcUBMA2pc0GadexnA6BtSy6yh8GxhQdVUGcDyXvSCIMsPJVCplyUWEhQwUyzTIQjpPBt5YMCLacPyxzHeRwetw3R0igloybUmCfGeNasSAtBIR7e3ulbFYmw7mRUM6VwNUzOq/rUVICNfcB7pkzx7DMqrQoT05bwGHRHvPAPQuMM43Es7v/cfAMtmkdQu3BwZRtUk6cagjn0TauX4OxYyAFkLUM+V575Dv3oj1yT/a3j/Pro/Z5HVf3g6woo8JpcX8cZtkqfcuBNp0tC2tyctxzHOgQAhBjHplwL2RCYK7iSOUJ50jGpO1wLhPuw1g0TmU5GdJFwDNMIi/LBNKNo6avZViRNog335ODq6++ukx50J/IQU4vItF6VCp3fEYc2vSVsY0Iom846wgM2Urn0ucZIxkD2oBzoo1d2/70hX1cqx6zZMfx9JR9UwGJ9HYucul/zlKu4RjnruE7+odMuoZ96SnjChFE7yGIJoXnjgzPC7pWqbg2EZi6F/rFdJRpA6dR0Cb1GO7RY5vBP2An2DUVripWBDnI7FHTPAWR7JZAnH/CZ6L7skadcWJsI3qch21StSrpEsKZbqMD6Co6yPf+t58qFvrGPpMGq6uCe42tnRR0hmlzqnzoSrpeQgBxr83iw9ZA+rgOgo6+BbZGNTYSPn7IOPBp9S3wu1QWQfwT/lxNDq8S8UfYEnaybXO0G7linyB2KuBP17D/OP3M7xLgS9aovOJrIZMQjsvEpHZDn4s1jANkljEhqcHO+jwPyEzkRpvXfsI41LZvUtnbdpBP67MiyE1RM71fInxV2JV27nEDeiJoAgi0ZasZAEGH4Ec1D0LFX0SQ8kBOiCCtbbAFMqZlqMCwr4CBQ6P0kmG2JovMlkDNPGL/Z7qD6R2qgEwDYbwZDlkvAZ/MvHmrzi/gZmQZ3SheDo3fBCmcL9UDrqNKwDkFy7URtL/KB1kM57FiPYPlehwjz5dzc6oYSHPuPZNADeGh+kUAznC2DewkoPRlc9xHIFPFkRiVLRwH98w51D+gj6Z1rCYFw0lGBMAUuHs3FziOj3bMPGyfVUAJ6LWnPkwbuz/Osr4QtEOc3DgprmVfyDE1GJV2H8ueMvCCVUbZvQpokQCcRP2u5B7p4Lq29D24Zq7js/Mz8KrYyDmZ5Oxw8Ml47nUVkP00FmQjjVlyibhdBPLMXe08LbSZvpnUUQPjwvQ8MiyTTVaUtquUk8VE3FonShtwxDmanAhkLSJIFtIUAVU59I7gS994W5hxTP/IgMrmIjns4zwhwP0Wck/Ju/EucCCjyOMaxr91YQRhMqHW70B0y7iaBikbytmWvQ1ZyAk1Ruo2kcV1H2ST3HKQZCnpGcGEc8axnwTafRa9NArm8usDGWLPrarOYqvG2qyo24AuFKD26HEYgMhlb7IoLT1NL7AhtS1rw5gwpthDUJ1B59FFfBB6QBKATlQNxP6q7DB+2C/HZuzTiab4WEvK1Ce2KkE5wsn+mwT3rp2msRd1G2ozviQSjR2h87VPFySKVMhYxoD+B7aDbU/CbxwkONkLfiz/WWURnzOkApth2xXwpaxnxhdECFkzxvRDcr8skPVJ5YXM8yHYa4Qhv0B8IfksiTMryGDtL4qhEttMgmnk/TDBc4vbrMHIH+vRY5lYrEd8CGFAcu4FHcgQc4kpSwGQjIk3FAm2BFUcGcFZO/BlFK3lgoARiCGEnE9Wy/odFCXDnKkPAiLXEfSpIJJZ4QRghwXpFARHiiMk6GO4ZbNkphnXkDCCKorYfao04vQIDmUlGKZ2AKUcGBHgXlUtCQw9F7LAs4XIcG5BmbZxboGlLDhDglzgRCTzMy04YEgv7ZRyXUAGefZZkX5M32iXLmdzEeD4IM/8RRBqu1e+8pUlSBf0uq6+QNJxQq21IrhHuMQJ5bghiwSXWWScnMjsIfTIiukyyXz6DVFGTmroJ33hvIAUYVyUjCNpOL+CTEbf8Rw/7U6uBN8IAed2r+DeZI6SMc1UG86N66g+8RexJRNJHjz/KoGE4mxY1wh5as6++5kXiyQQyGE7szgJ6B5Em7FgGqn1CxAriBpjm17wm7J38s7RREJa7yu6xFgwvrUPYhgRaQzTaTLB5IoeoQ9U8JAhG7KIbgLXshgvR7HLobW/II2uc79kPA4NXYRspmtUSdJn7p8OFKDV7Wwf+hWxos2MH+utGTfWe0AobQLIukwqnQ2qGzz7LDrGeKnb0/9tm9Kjx7aC7bCAuGSDylPrYSDsrcHBfgmW+ShtsEFsVAhWiQdrwbA39AMSiO5SGSlhYsFoiwT7ax+2ynjk+6hippfYM4kQ/paqa7+7vyReNgWexz3T3bPCOfghSAjJulEwXQrpgzxSQaqd6DQ6N9OFxuk2uptuB+diK/gZwDfiV+wS2ETT8vkjbO+yyX3jZNo2llhBBGVNKZXC4hTJjVnAbrmHjCfyO48M91g++F+L9HV7bD54l+cf+7i7EDTKOstQCaoFI5wSATGlhQgR6Mpeyy757K/9BPoWnkvA7TyqfWqShTJkFO0jCy6YMwdU0J31XRgFx3FcEDGuwdFxTt97AwQjYn9BAlLG7wI7AZTvBW+cIVl757OPa9hUISGKHEPJI23cq++imAWmfve8MvGCQsGgzI7SVg6Be6EknJvBQCQ4JvcjQBQAuqZ7z7lNGUN+ME6CTmRGHLo2kCKMh8CK84LEQDYgIJBfIaSmAaeFk2g6i7/6Aep1mLqgrbUXJ9E9CIQFsaOMuAAcQeOZlV8jIzyvPtKH5I1TJQiXHZWh024WrrS/4zle4HtOlOO91cQ59YN2QBrqc8G0dmK09aH/A/fpGs6JMNAOpg7J8HHKOHVkWIDNKec0y64inuyL6PPcAnVkI4OORFJxQ6ZTlu+a5JhTj8Ay7cw1OYJkZxooZ3deMkjWTIecBsmeui5ZQUZ5NqQm+Z0VSC79474QuXn2WYAc1mb6Rjt7I4kxM65s2u/kx3OF+PWdcUbn0DF+8z34Xt/RV44LKWdfx2kXhB/5Ms5MAzBu6SDH6MM4Bo6JXvPX+exT65DA/s7j2rlf5wLH+kwv+uueHO+eHVfDPs6RMe+etR059317/zaMI30m++0zOUeyyk4vEsaFMW9skjvjx3U9G7JKGwG5NF3OWDeWHZOgyP2xP8aPsS4Y9p3xKXCjL2YFWyYA1r/amp1xr+mTYSCb7b7tcQzaxtRTUyjIqTFDDmZ509K2w5hmG+kzbcBm1mul1KAPBJaqjelQRDTdjLDWnhbkNbZDIgTWV0HSIKfpYKDvXM/UezbR76pPbGwR+y5RxibYh8/Ct5PkYqP89VYf44+/Y/ypdERaGx+bgryV0/2xGxJCnnta0D9JCg2DPtOOkid8RHKtqpPf5Ds6I77jKP1gP+Qbks9+/DfX9pnPY3252KNdgXFCtsfp3UWAjdH2+oANkoCRKBolN3w9MsLn5yOTO/6gcSSGsE0KsspuqSgyFtk5Y8r3zjkO/AGJUEStmMm4jx/QY7HgZyDmjXE6Ugy2qEr6HpuPnghqwDEZRQQJPPzOaAk8BMAqMigmzL5gCEwP4NAkWAqcg1K1PxIBeYNUAucToBt8HCnni7JDQiBiOCVZmA6cy/+O4fzk+hx9VR4UKEPjGllg2bkE8u5bYOF57Bcjzjj73zH2sXE47IfgEUB7bvcrGBNQeVbHuR/7M+4cQMfUJBBMQwQBgkJZN1IL4WFfARwyRRtOa0jdC0OECGLUPIvnGGeQZiGCQB9qG6SLa2tLx2kjxtS5OMNkTWWH9uUkyXqSR6SAazOcSEFvQeG0coARbQw7Z03QSU4FIuSTDHi2wLU5tjKpzuN8ziuoRALoR88Xp9f3jIDvkUDkgfy7Tn1efewZGRDnI8NkTR/pa86GrKJgQDtPg3mJIM8swNb+2pFxE1gjy9wrgnHae9J+nCjkmefUR/p2VmhTzo3A3H1OSgQtGq5HDo0xRKK20m/6fxzJsg0gn6sggsgcvaLN9Ktrkdus5eZ/7SxQRhyYUszeCHw525wu45ReFHR5rbXvgQ2gD9dBBNmXnnHvZJ9+Ym98b4wLGujVts2bF8YEfUgXtW3JvND/dJ9rsHmzwvE9EXQM0xJBbBFiQPuRJ5XR7KPA0ffsibFagw5mOxOkgvPzedhHfg3d7PgkSUyFolvp/vgezs0GuJbxSQeaks+X0qfGsP34PZsC44//RI/MQwRNCu1K50hCIcj0F3unD+glBJyk46hxr/21O93Lr0a2aV+g01Sl9lgeJPUQMHQ2f9GYNKV6lNyk3/l2/BFgK1WlO873xgedTxaNKd+zA8adJAY7YVzzuSTh2Dq+KxkwrsgAmzwO5KcnglYDfRkiiA4lM/zBHrsDmnmntyYIH5x99tmDxiEo/zeOwqBRYI2+6rEoNIHNoAnCB43jMGicvsHNbnazG/VDe/vd3/3dwYc//OFB42AefNc4gIPGyds/6/S43/3uV87TOCKDBz7wgQfnHbY1TubgXe961+A7v/M7y/8vfvGLB03At3+28fjSl740aAKp/f9uQGMUB41Ttf/fDWiCn0ETqOz/dwMagztolPTga1/72v43k6MxxIPnPe95g3/zb/7N/jfHrt8Y/P3/bkBj4Ms9z4MmyCr3OytOP/30QROgDhpHcfCTP/mTN+qTabYm+C3PnrHdBCeDxjkaNIZv0DimpT2bYLNs2r5xXI/b9J3v3/nOdw5uf/vbl3P82I/92KAJHI67zrTbbW9728GLXvSiQRNAlv8vu+yycr11QDsYZ5dffvngj//4j/e/PRzQf+T/H/2jf1Ta+fGPf3yRgbovFr193/d93+B1r3vd4C53ucvBd2Tndre73UF/T7JFZl/60pcOHvWoR93o92m2Bz/4wYMLLrigfG6c/UETnBW5ngQf/OAHB6eddtrgp37qpwZPfvKTB42TX75vnPuioxtHvfy/SDTBxeDaa68dvPWtb51Ll7Rx/fXXl3Oee+65g3/7b//t/rezga48evTo4Du+4zsG3/Vd3zV497vfXdq13fa7sN385jcfXHLJJYNb3OIW5f+Xv/zlxcaMgr742Mc+NmiCx/1vBkUv27qOHfUbGdEfwK5+/OMfH3zmM58p/4PfbO1jP/ShDw0+//nP7/83+hrrxDXXXFPa9pu/+ZuL7H7rt37rjfpg0Rs94e/d7373okef8YxnHPTvHe94x8Eb3/jG/bsbjk9/+tPF58q5bGw729djuWDP2Rxt/7CHPWzwX//rfz3ov0m2k08+eXDppZcOvv/7v3/wTd/0TeW7e97znsV/Z99++7d/u2xXXnll2Y+f9aQnPanYmjvc4Q7F12+fk/045ZRTbvR913bLW95ycNFFFxU76Jp/8Rd/sf9kPRYN4/vOd75zaXf+7QMe8IAb9Ue/Hd6tnwjYY2Nh/RPlw7JQpt+BrLs1hDLXfFJguk2Hci5QPTNtVdEskDnryprJvKgKaUOlkYxpG+5VNmSWDLbKHudVdSDDDq6vuqoNmW33PA9U3ayibSeBzNORI0cOFjOWpbJIqDWQTDWwgCM5s86N+fEXXnhhWaPCWgr+2sibtRGyroJsCXk6LJARl3Gzvk2ygIcJTVB3kIleBVSzWafKW41k0sGLBWTXmyCz/A/aXHWDNm9vvpcBtRC1Ss51TaGw3spznvOcMsVA9le1C10sw6vqzvQaFTGLhiyzbLIqvEVWppluZ4yr8NQnPdYH02tVlrIXgb62sU9tjPqNvWG7gF1VrVJXsPrN1j5Wha7qoGDUNXYN0Zn8Bu30qle9qrwAQIWeCizrzqnWGAW+jEqUWv/Sx7YeywU5BvbdGMuyDpNC39LtpmqySaBq1RR569/xmWwq2vlH5MPaX3n5SVflEf91Uh/2//7f/3tgMx3jOXosB9F7YMqnMd5jd9ATQTMCIYGMUGZuzRTK0XSfGkoqvY5bmX8dAHTB/G9TBRKoLwsCWPfLsVcebxHXTEHYJHDEzG0WbLg/m3VpOBTu3RstLL4sONduAnsLRtosAmkTzFvQltFSes5YhUAyT3vc9K5FYJRDOey3ab8fB8+q7Uyz+9u//dv9b29wFNqY9TrBNM7GKNTGaR5wOgV/FskGckPuLfCrbB0hJKC18LvyWA6NzT42wahSZ6XtIOg4bE6JZzIeNoXAWxQEf9YTmoVAnQfk5ejRo2XdkzjRCX4ER6bNIFM4unRSe/O90mxkiEW+kdirBp1L9hHZFo1Fmlpo1toTiBQ2ULvmuejrNtg9QQE93gZiyTkC9sh34JwCgfytz10Hlab2dl0XBCK5t8B0CY6ufrH+GrgHUxq68PWvH3u9+CqJxF0BO0OPzmtv2sh5QwyNAn23KHt1mIEAMM2OD2WdQ+BH0gemDQ2D5JUpd7Wvpc3XRWzvIsg3nZd16qaBPpbUeMlLXlKmVNKnpuzS52IJmxhInyJUTd1EOJleZBqYZAY960UT1kVFHDnPJKBzQybRweNiqB6zQ9vGVtKfvU7cLfS9PSM4w5hvioqTjjXnsNZIFQojOs6RFJBaG0K1wTKBaKLcBb6uJdAY5gSvE2kvSsk9m3/8/Oc/v2T5EG4yD4gegfqrX/3q8jptmwA+lRw2//te+1pAkhED598lZccoW2tqm5h+46k9pmYBI0fmyY21rLSBQN0YFkgaB+TsTne6U1n83F9z6lVzWL+CY2M9Lu1nbYNTTz21rGfRoxucROsM1KRjHZAbe+P04aIgGNSHqyB9a3heulU7eL219VMSmLof62MgIOi1YRuS21onziOpQEZXCYt8WpvEunWCOWNHNZDPIVm0q7FEB9ssgh8yx5pGCHrJEASr8Zbv2R96GcFk7RPkrP0EHaoNkE8IPLrfObzRzjHWotAOyB/H0f/OY+FhQKJJFAhQfe9+AtWAiCBVoQJRhJz2dW62ArlFdgUdqroQwxIJ1ixbtl3uMR6IQn03b0BI9/ADjK9Jz7UqfbXJsL4iXaRyNCSq9V+Mz3YSNKDzrDOIDE/yRGJqFlKix2ygL/m609oP+9O/3vaGzFcZqjq1hn34SapfvV3M9su//MulitpfCVg+nHFmX/qXvZgUbIzjjPuuCqMei4H2lfQIen23W+iJoBmBBFJJINjh0FsYlNPPYYxRVPqcEmWKkINpwHFm/Z9Mp/9lXzk6qToAg9H/roFUSmBFISJvfFcHWD47l/P4rXZy3BPnx3EcINlm2VzsfBZg48C7f88TwgSc1/eCE4Zhlex8FBKn3VQKr8VW5ur+BAIXX3zxTd72trcVsk2w5B61qc2z+ut+Of6CCySA7AWnJAHLNGCUbNsG7cdgk8ltAMdFH9dyOCvIs8VxkYEWyOWU1iSgcWABbplOpe/e0GfBZN+ZmuhtG4Jhfy0iLyDepIVENwnGK12GeNPu/qeTjMF85nBkXC8bxqqxv64KLq/yRxqeccYZB040/dU1LXQcVtVmgYWrZXnJe40XvehFZbqHgI6+lexA4iBUECexgf73qn8JDsHERRddVGzY0aNHy3QC/9PdCH4Ve/S5AOLqq68u1zFFFWnknPYzTS6Ej0WvVX0iabz1iR1g9yxoa+qnN0Uhd7I/CFqRTOTTtBb/I5LoBaSPyityy3Y6597eXnlW1yC3PdYL/eBtfHXAMgv4LghOVdjj7Av/gb/UB6HHcPrppxd7iRDm22oXCxCbRjTMn+JzSZ6EjJ+1OqXHbGA3+PDT2o/s71j2y8LNT3va08q05fhP+pZdQwzyjyQJ+FH8Jj4Tf8vb+hCI3k7qeLp2Eh/aPiGwVB31Y3A50L/seOLWbYxvesyHngiaAUr6ET9KYmUZOfWcVmX0FCaHReDDiRZYekuYoIhDzPllOGUunYPDKpNKoVqzpS6ZdQ7zsxFOv/RLv1SMLfJIZQuDzOFFfhjIoLpBdua0004rbDynN79RwqZIyeow2EgBb96wrzdCuR9TrGRoPQMnKWQPQkWmVmZbJQ5nDOm1KjIIZGgFVKYneDtL25FgMATngndvG0MYPeYxjymBu9fQquRgyLxZxG9tMmBSyHD1inL50MZIR9siYQqnDCU5CFT8qC4ToMp6nX322WWsCAxVFaTqQFArULXmkhLnHt2gS5AIgn7jVmBPV6i2QAggw2cZe7OCzoweXAc4zmyB8nrrUKk6o0s3Hdottq0G3emNTnShvubs61e6WTWOfleJg5QRICCKPLv1JthO63axQYICx7CNyBm2x9gSNAjUyYjx7xwqbvWhIIJ9FVywl2yRSh62y3EhoVT1mT4sOAkEKMa+yj52wRt1jHm2zTkQDOyeJEmy2DLcCCFVXD3WB0EpspEPNUsCpwa/in5SLUwnDQuQyYBKNutikdEexyDIN475iar2kKT02rA1t/i0EjEhv9n23ofaPqiS5kNLbpjyBZIBdCr/2u9iCW+n9JZKMQZ93oVJSCkyEj+/l5flQV+wrZP0SY/DiZ4ImgHWb5Ap4hwgcxg63ylvVykkqOSo2gc5xBFGGCFnOLuymVdccUXJgspYykgifJwHIRRwgmUuf/EXf7E4qJxrzpBMp5J255RZldXikNtP0OpeON3+50xznDk9Sv1d2z1S1Igj+zPgnB3BiUCZU86JTlk9ospzeGWpazP6nnuVRBC4TxkH7ag8uc7yq/ZBuDFS2t9aQZ4ZMXbkyJHyXP7KLMv4cv4RatNCn8zriPZYLywYK6spGIRMwREUgMyTTT8LGrL53ybQFDSu0zlBQtMZQZcRF8h4rjaZhoipX31vv4DOqtd8MOaMlza8djnZdOenM7SRNpEhtJ4Eh9AYQ2C7pgCbDkIs534dq5qvfY+gHB2ZPS82wcE588wzy/oaZA9hsQ1OlzHgPtukXf73u3FkwV9rHiFs2DCygewKOYQYcox9M27sr6rIWhJskUACYeZV4OSKvHBOkfte7W1qqyo9cmKKGNt129vetvw1HlUbqOZh+wQj1qNQ2efcgQVvyaTKUmQQ++2vBINrC3LIP1LJ+exvIXn713a5x3og6CRfKr/0UxsICX4JX6gNxAV9QqbIYaqCk9jhy6RaMaAX+VjOme+NB8k359pl8LHo/J//+Z8v/7MTEpOxobV+076SLfwzbd5FLvfYDiDFVWZKIkua8aHufOc7l7FDD9Pd9ZYqk1lAbvj1/mbrsXj0bdujJ4JmAOdSxpHTyonk5HIwTjnllFLhw0lB8HAeBFUyoIym4Isx5HDKSNkoVVUsnGWOde10O966CpwYVS4MKFJHMKpk3eK3zi/j/ulPf7qw55xrpfZKdxFTyBvZVA410kiQpszSdShvTq9AT1DpPjnGKmbcCyKII4TI4rBbYBP7L7jzjOsIZgRRSB3VPp4nDoXnERiYXoDwQbTJHiPQVEPZ/Hb06NHSDyqaPMO0ClBbzWPcekyOZRgo59OHCBKBhcog47k99ibBquWfjhGAhNSUrUYiC5rrdnJfdIbfBeNIT8/reKQL8tf4cB7BsOf2u2rB3/md3ylktfGCTHa8Ckb6BdGj4kNVoLFFr1gI374IV+cTPLmOe0CwqdigC+kReoM+8z8d5pyOy7QiVSBAP5makzVkTOGpyappIdibtm8XCX3jua2PoP+QF9sA7aYv220fQpTNYpPy1iXTTvW7qpxb3/rWxYknQ8997nOLzPhdICiYd0wqYH1vkdFM3XUOts/1Tas2fdl+bBOChny4hjZl60wdc4xzC0TZQUSUgN9xgX5AAOR7MuGc9ACwbb4nt+5FpZP7tP865afHsb4TfNIdkj0qM+kbehtUCqngREao4iJvSVTRTxJb5JA+QRaq8CK7pmn6n06kn9LP5Nv/9CWC0ZglW3Sk8/C/6KiaONoV6AtkPl9UsK/qnZ5A0GpreqG2R6BdEboIIb+vOonYY37oU3bcmECOGjcIQPZ5WfqxLUc9lgPt3Lf17qL3bmYA55DTqEReIMkIclKQQLK+SiTNuUz2g3OJdLGPKh3ED+dadlKmmJOCqOFUcEAC52U0kU2cXU6xAM++iBAr8Vv7hXPCITJdzPXNx1a+6/oCNdMzfvZnf7Ys6IYgct2QIJxmTrTNgrgWd3NPMrSIISST/ZBDSoH9zlkXFDpmHeDsCQa0P0LOGkcCD86de9cPqptsPrvnbDK8jFeU3rTPwPGp+2hWuK7+7UJ9T6MCYH3Qha5jXKvL+fLdJG1gv67zTnr8psC96nsBuUDS+DVFRfA3rD2XAf1Ry9EkRhgBKeBB4iB/OOMCGyRODTLKSeeU20cVio0DZ5rpH/zBH5SgBpGD5FVloUrQmisIa22jWtHxyBrVjY4TfCOgkDeIVCSrY1QZqvZxX3SGihD7cxbznLL0dI7Pxi4Cim5RIeR7z2V6Dn3H2fTZedyP81orZth4GQfHzXrsIrBN46MGgoZNSpY/0BcIef3GviFXwH76j01RNYHIs3aPZIRAGrGTjRywWfSHz47TTq7nr81+WVcE2DMbksbvro88VDWmoufEE08sAYlzdY0n49s1jQ8yaB8kUGTDuT2Lc/utvnaP6aANFw19azpf9JGKX8kqMvSGN7yhkNMWoqVTEMv0h+ohFcTIHJWJvqcb+WRkl+whjZBKfKsQh2wdPeh3vpzkAV/K8fSd66p283eUjT6MyPhgG9gI1XpIXeNO0gHh3QVvLjVVSPJu19rsMCBjWt9LHCNC+Q2SR+u0rz169JgPPRE0IziTyB2BFmcBCcEQcjApRVlE4FxyYOyj8sD/ghtKVel5gNCgYO0XOA8nh5PLcLqWv5Sv0nfEDFbeNZXDK9FUIYT88BtwYhBTMq7A8ZVhda/ui+PjnJx+RJX744wjnTjNAjifzQUHf2V14rCvC49+9KNLAO/+lSdb0NTihZM677Pee/pzFuSa2o6D2lXCLsDPVBz9IsAW8JCDGvpPoN12qBzrmDbIiSC9TXYgxdyHexoG13Jse5qOc/kOKbBNSD+4d1MiEajGi3ZeFfSn69VyaPyPgr5FxljzCgGEiKFnBNp0Q0C2VAqZnoVEsZ4RPWB6JzLIei0+0z8qfBDFdBmC19pInHk6ypQfAZY3XPlfPyPMfG+KqONd6/73v3/5H8Es4HIu+yNn3asqSOS39VqsLWBap0ohFZFZxFuG370I3gQXroGokv2nb5DdbVmfBNpZu/VVfNNDcEduan1CXpGBSB6BM/mLbiK/SBq2RLBNFqznporDFOcQQPZn22rZz2fnyHnsS94ybdD1fDZu3JtqIFWvqlrJiUDT/dBltR0NMr7ob5tzCfYTxHhWcsKmuJ9Um4zCuDG7a0h71H27KBjH7LuKH7oB4UgO9Rk5kehCzJAF9yFApd/JDT2IQJLEo1/0tTVMkNHISlNcJM8C1zENXcWYymvkBX3L5vG/VBcjN1Vdsq27hvQvv0CSUqLRmJVc0b6I4C6wRXt7e6V6u8d2Yhljexhm9bV79OgxOfpRNgcoRBunI84wpzKOZQ0KzT7250zYh+EMOM/2qZWs89rs6y/HVfWLNQtM8eL4CupkxgSCDOw555xTsu3II46OazkvJxx8Rma0r5P7suV/cM/J4oK/ztH1jKPgnI5bNASTpq7IEKoGGkVorBuCDhlFwbbyclPbOKogW4mMQHBZx0gwbR6+ZxI4c0L1v2BYxpPjpeLJ7yEwBNS+9x2nOJl8JdsWG+fQWgg5r+8UXLsXa2koq0cstSHQciyyzZxw2VUgb8rjUyXmXNsIxClnn9xvOgQxyB3tLeBB5ghyIOMTaYeEEcioGFThQKaU7wucZMERN4BMNi5ldhHEMrumSiCE6BbkKr3kOwE2+UPKnHTSSeX8CGKVg0gb5+bckznnpGPoN/s5h0CK7spf16SnjAkEkCoTgd7Ro0cPyO1MS7UfMmGSwLwN48V5tUuP6UBuyIWKiawbpR9CIiLeyYQN2Ap6S2CuXyUNEH/GFh3tuyQa7KdvHJMFnsHf/EaOENWqw5xD1QZ5fuQjH1nsj2Ac2KroyByX89WwnwQOeVBJa/qYY+gy51dtYhx5Lt91naPHaMRv0E/6YZEgK8ga+ov/Y/FvJLhrIifZKLJDl+hPckWHqGaWDFNZzc6xgfpZ5Qp/SSWZ9aeSLAvoKXrNFEFySB7YCnJD1+01/pZqzFUmEDYRkld8D/YGicrHydhsg++qrVWf9+jRhegNvkT0SY8ePZaHngiaERxRwZHMJOeWAxql5bcQJb7L9/bxPedCUMMxDmTWQ7q0Yd+cx/F3u9vditPDwUmprSyMCgdrBAnuEQIcF8GYTH4CIdcQWOU6ubecO9fhSLlPQaCKkZAKHC2OtGdvn2MUct5FgsHg2Hs+96Q90+6bCPeon1RDCKSsu4RA4bCaaiGDLngy9c+8a9/pT4GJ/zm4svOy7dpfFlM1BxJJlhLBw0kV4HNOZUAF3AJt1WK+Jweu43vZUM6bayAUOM01ZNVdVxsLvgR17t0aS7KtsqrWxUI4mtojO7hNID+CUs+0Dhg/cXrIwDiiQ3BFTyAKOd6qe5A2qWAAfUbOfJ83HSFjyJr/yU0IWaSOz/rXvQh8QJvQKY4D9+h310DqZD/X9dl+fqMH7Zv9cx1jMuMyz+yanldWnTwiIZFP0Y3GNNkWaHkWes7zzwI6b5P1wiowi/5F8Bn37Jb14RDXpsOobLUwtApSv5ED0N/sDTkwbRdUTCCm6TLyx47YL3KYzzmHv/rb92RB35mKKOhWZWAqp2nR9Cf5N9XZbwgBVbHkkYx1yQq5c3/u2b3QXWTX/bGXCEjEpmnfsZ2joD0Fwe7RuXscaxP9j2hbJJyXTFiXkX1EUCJoyIrf2DVJMcQOewj6j7+iAtp+gAxi8xxvWiHfhsyxYVCPEXIEZIlOtR8ZA88o2eaedl23AH19wQUXFFKNDeLnqNRrQz+EYKvbukePgFzwV72khl9kfPX6tUeP5aEngmYEokTWUKZIRjSVKJQYQ+h3Csz3Pgtush9HWsAvIyUgF4hySuzPwQj8L2DizDiHIJ9zIuB2HQ6oShjHIwgYWQ4yR1aQLrh3LQ6RYMs+gnjTLzg3zs/h5Ri7P85UgibfJwPmO5Uhqm+QC+5HoOj5EQBdU5za8Bxpo0Vh2xwJbcCwyU6ajqS6gwNlvrXSdsZP1Y7+Q95weFX9WFBc2yFqED5IHgsvCs5kSP3P8VJFIUsqUDLVUFZOfwuynUvW3BQdwbzr6U/XRChmvaka5BgR6JyCQJUgZMX9CtIFdab+qCgSNC66f5eNdctP7dyQi3HtJxBGwCHnENAy44JxMEZBYCJgca58Z2wb+3RCfU3ySK84BvQt+E7f1+QxZD/nA9/77Dg6w99af4HvXZO+cV5tnnsQENBPSCq6TRCO5KbjZNwRoOSKjFlgfxYiyLXcU/3cu4jYi2mBCFJNRsewIWwYnSQIZsNk+G2g2sy+Ktce/OAHF1tEzyBsBIjWZyObqjkQe3QLQoYOyzkcg5gm3/QkgsZ+Fu619p3pheTGtB36iF1SHXfaaaeV/wX9roUwaIMMuK5x47qIR3pYBZ1zIJmQQ4J9FQsq4kZBm9K52nXX5SvQJkgWgf4yYCzXBA1ZQOCZIhYbSCfqX7qnrY/8Tib1GQKSbqFXUyVb96Pj7RedRf/Vv/ut1y3HoC/4A3Q4Us14lawYZdP6dusxDPwBdiZVQWSll5cePZaDngiaEQwfAsZbdWTpkTAUFaXFOYgD4v/8tQmGTKngkCJQlCnbBGUcqLbjkuMEZhxkDq5SeUrSItMWh05ALjuZV/b6niODyFE5ooqA02tBRffLgcr5c9828L9jkRQpxTYdCfng/Jw8RJAKFdOXkA2j4LyCUATSLitzz5/ANtlFwQYyjfOqYkfGUvZReyFYyJX9yItgRbZT0CTQcg4LZwuOOLf6S4WFfcgnwk97O4fpHeRGEIYQynpQjnd9AZBAqwZHGdnk2ub+mzqBHOQQew7OnvVkEI1kqyv46jEZQqaMgv7XV+RH1R/Cz9gKYQP6jCNOn2TKAgJRkGS8uo5jBDEIQn/pHX3qM2T8B7VusE9+89eW37JfexO4kUH70n82lRimYgjeEZGmIfldAOd+yJwpBMhSsp5nmRa5h12HPk0APQ0QcqosTGG99NJLy9Q9ZDXdo6Jsb2+vrPME1oQSkGdNOjbIgqLWs/JWposuuqgQffoUKUSvsYX2QyC5RzJtCqpAQFWR6WBHjhwplZOmnCC09ef3fu/3Ft3jfuyjaohNQgI985nPLOtSteH5Xdd0VvvSW6a6Orf7ZMsQ4wguz+U+x4Es9zgeyxhzZIPukdyiC+g3fozrSEpcccUVpbLLNGj9TxbZ2/+fvTuBlq0q7wRu91rRdLpNjK1oTIsYZ424YhIxRFFRI4qiJIo4gHk4RdQ4ABKVOICggIitAiqC8YFDnrNP2wkFNQgOCdqKBrUd0um4YjT2MsZ0d5Y5vX+b+7/uV6+qblXdukPde/5rnXVvVZ2zzz57f/P+9nfQqYWzBCToQJkGdCUZg6bYVgLsbS2sIM/BXnKee4L/6ddW9m5n4AOyXABXgNX4eGMgvdOjx7RAT2yV2CtrIVN69OhxLfpA0Iyg9DjDHGQOsLodnBsHp4azJsNCNgXHXcYFwzL70BVgVceFM8bIsdWLk96mo1thFXzRBkeKg+QajpNUeCuZeQuZ77QpKMSgYfAyvLWRzBHBAgECGSZW2Bm8eYuYIJN+cyIZTz67hvHlHCuztgYx2BnRFL1ncW4cyFHg4K10zqJA8CSZEdMiDnBWS827OWWkmheOCmVH+fnNXET5Cdwwfq1ouqYFx0ubssvUVJEx4n8r3A6BwThmPjPQOFreDOWeCjgKDnmbVAu/CTygbTWNZBD5ThaIQt1oTvq3grDoUL97zIbB1eZh4NyQKTIJ1TYx5jIC0Q8+BPRpbmXaCBYJ3CrmaTuoeeIccZhczyGSjUOOoSsHmEfn43EI3fksSBnnR1u+Rw/4WyDad353HnrXN3Qjkw2Nk3eyODjsnDF944SjxZe97GU1k01WiL5x0gUQyB81anpDcHaQGYIus2zZwfOCNuS/4E+A1tptXWjYfcwzyDyU3YgeA3rMNfScdl3TtuF7n9MG0DcC5EH4xHkyk9p6I9onY9vrW6T9dsEF/WvDdaBf6eNKmFUXbGWsldNGlljQstBBV5FtbC/BB/IHjbqvLc8Wrug8skShcrYSvShQyXZCJxY1yD82luxZCx2DIM/ILzYSenBvAXXb0C2uCGyizx7XQhDXPNg6KstdELgPlvWYBeR87G0Loz0drR16Pba90c/+jFBYlWPtbTdWRKXQMxQYGBwuqyKCMAJA0tV9FkTJXnR/OThnnnlmffuJDB8roK3xyZDOa+JjpDI8rGh6M4aMIA651HnGkOCP9jjtUuXdjzEk4GNrj2vcy2+CU1bfZaE4x+qYQJKAA6NcoEj6vbR+K69WxBhMHAkOn+ADB1AfGc3jQKCv5OQuChiG2RozLSg1xmdWJzkcHOZkZ8Wh9r3gGWc84+Z/Y2+eOeaBulBqBlklRXeyy9AHZ1+WD0edsSxooIYCx4wxLZ1ephcHnDOO7hjQ6Ruoz2K1nHPuTS1HHXVUbUtA0f3QnhVVtM/BtzrfY+1APpA1+E0gh7MrqMuJbRU5vvbmQHPqtfFkDVmAPgSN0ZKVc+3JJhM0IlfIKCC3ZBEKPIFaHAI3ZIPUf04RuN41zhOIlN0mU0N75Il+uJaskM0ku0Q7AlkJQmsT3aBHMgp9Czpri+wRiLRFjBzEFz1mg/mxZStB6Glh7OmFaQzGGPJt0GUWPeCaUYEd34/6bVLo32rb6LH2kA3GGfQmQy8qoActoLHFZHKxb9goCpqTK8C+YR8pEk1WkokW5LRF19G3FkHIHTLKVv8A3ZFdgkQW1yyO0cEy4rxAgZykA8m1HtfCmMq6Mk/GxVzItOux/mBDOhYZ0Rfs7ixM9ejRY77oA0EzwKoTgyD1DBghnC1GMoNZYIVhwbhkcDiXMWI1lRPneudaoRV8kT3EYRIQaJ0dBqpzOFr+d502OeOcujhxgZVXWTy2UvjedckeEQAQ2BHgsWJjFYthT1nrk/5yFBhK+uazvgtsWRGT+eGvIABnzvNSMrKY9HElzOIAbEYI3AjmzAKOsdRyK5Iyt6xSWlnk6CaLQjCIk4xeBHhkTUhtl3nGWTfeVto4yebCa3QZsAxfQTn0IfBIafpdZtCHPvSh6gBysAV/bB9j8MoMsiLqe86979tAkCCTtHuBII49WkpBaDWM/C4QIFCJNvWrx+SYxkgzvsZfIAbvy4TA/7L9yKFkVAAZgk4Ef8y3LYYywdAU2SDD0PUCMbIhyB0ZF9lOQzYI7pEH4JzUfnBP9ADuKzMyAQZta4ccyv3IKsEnMlK7+uI799SWAI9AFjkqQE3+oEXbwvyO7nwvwLRVZMhGAE2Q5dEv0wR0evTYDLB12YIZWcK2IRfIILaKrFayI9vkBZXpVbJKRivaJ78sZmjH9ymETt9aPCGHWmcTr5C19Cn5StYJGrkPWSTYTmZqu8e1MC7sGrLeWLFrvDFwpfIBPeaPraAvPYMDny56UGuzwrimKHeP7YneGpwBkwhYTDVKeOV6zp1zJt02tRGC3cq8QIGAxRlnnFH7K6tIYIoBJuuEYbZdIAg0a10Izi9D1fYtWRBS1RmYVjQ5ZoxQbQvUceRtp7H1xwqo1FgBOM42oW2VTQaPzBCONede0EaGmq02VkClsTNm1YWSuSP1XbFXwRsBI9/l1fvuL8OjzRjg4AtqCvDoq3vJ5rBKqsAmelCbQ6FNQcN2+0aPlTENP+dcq9ACPFakbdVJoHhYVp70fOcJysRZkVkoGGPbmPph+Njcm2d0B84VmE4QWUDHfXwWYM5WCHPuGjSDjp3jO78L5ugTmnd/ThegPffnfLm3ICJ5Qsa044GmOXMy29qtPz1mAz1EvkQf0T09eiwSyA1ZrbZ3vfa1r63b5AM16mwjpRe9vYrsIP9AkEimtOLFvieXyCpZslmYc44gU7uwRi5aWLNNVXCJrHMefao9tYjaAHyPn8kVtgO5bVHAYtTLX/7yiV4q0mN+QJuClosONMWO7Rcv1gZsAlniw3zVHtsDPWetEWyd4SBz4EdB9gcnWwHESYNBLQRl1hqcM+nXAgaMH6nQVuGA88gJ3U7GUBznWSDjx0okZ1mQx9YrW7M4yzI3bNfjbDs4zpxj9Q0EeKxqctwFa8yBtmzbsh2QMy0QJEAg0KN4quwzhaAFjpzDCLPFzwqd+XQv2SS23tjHLzPMamm7RcL9rLqiY9fKaFJ3irFsNdRKqToJ+icgGMO7x8pg2MgU3Ijgbo8eUu1n0Tk9emw0BJGTrdhCoIZNEpna6mmLF2yVQXnrnPY7+n0QdCN9GjvHvWXS9hgNheXZBgL5YOFLIE5ZgR7rA3alRZlFdvD7BYu1hzG2SNSP9fZFHwhaI9j+YyXJlqpREIWVUaGOR5uSvBIUTrUlaFyQaZ5gLMkKsE9e8CF9HTSiJsV2dUDMlwCAdHKZO4o4y7wAW29kX1HeYLxtjxEokt0j+4Mharxl3lj1VFxX8IZhDLb9KbDrfAZYahcIBqkbpa5C6iMweK12Ot8qq0Lhw4zrvKFKf9VGsM3HViFBIQEpbXqrkP73mBwCbtstiNpjc4DBxyFbj4WE7QLOlnGdRR/2mA7GeNg4s0fa4E+LWW0VGGx33H16/Cx79ZOf/GQN/rAh2HwWEmUWR+70jufago3H3lzEcY4sZSf529PK2mJW2dhja6DXZmsEK64K6KrTMgqyM3LOuKj9YOBETRirLbNuUWqF6qQCVl/VlbHXe9YaOcF2NaJiAFm1FABSpyUrkII5gkDJyCGYBWYEgAR+1P8JbMVxrd/UPYiilGEiHVtdlXbFUru+ty1HRlKEvmCOtgWgrHgOmxdtyh5yjkwg/UxffHYvW9sSwOoxGcyBbQkMtR491htk0TTGtexVCwHqf1jAmCWItB4r0+5h6yz9639bcX1ea0cCH68mW7THxoFtg7bbhbW1ppetDGNHv8lO9hIAL5pgN6iPKLPYq/r9FjukR49BoI3I8tBTj7WBsc3RY3uit1rmCMpNJpCMHcEdTnTe9sXIsA3Ha0/tmQbZAM5htH7605+u11KWQPhZtf3CF75Qa7goFqx9RritOAIy6vaAbULqznz84x+vbQ8z0n1HKTvPq1UZ9Hm9s4LEtqhdccUV9dXObfqu55DVZHVH39QoWY2xS9hwgBdV6Kym3wI79swbw3mjF+KLh1mc6R495gEyfFKZIZhC/nvboPpjaoXRQ5PCwgG9pJ21drDxlIUSOlLwij6j12ZdNJkEnkldLXqtDwQtHmzjf/e7312DQebSSxPYRGDbvhckCBb1mBzhc7aOhS8LTuxdvKiOE3nSY21hDtZa3q4V6CYL4HyO9VhA6NFjO6O3WuYIr808+uija60Ue6QZopx/gkyBQzVcvB3HNhtvfVILRiDIW51ss/FWL1vFBGK8GtXKia046rR404X2GbmCOIJHzrVNSzFhbwDylh1tyzIahECPbTxqydhy5H6+E0RSyM893EtdmosuuqheI/BkW5B6NV69qq6N/q52O8siB4KmcaAGIXPG621l0fTo0QfveiwCFIhXWFedj4985CPXOfnkk5cXISYBXed6GaVrbdRzHt7xjndUx14ASvBKv9u3Ic4bnC26XGHW3mlZPOQFDgJCbCf2lEU7c+l/gc/vfe97S2f3mAbqIMpGZtviESBP1D6cJpjcY/uBXOVD9ejRY23RB4LmAAYDw1hxXltovMHCthuKTuBE8OYNb3hDfcvEhRdeWIMvZ599dg3m2GbjWsV3H/awh9U91AJAvlP01xYib3eSSfKud72rvq3JlhxbcRRt9gYLhZwVE3YPBq+CvgJJLRQElnWkRoyAkD7oiz5kdUYbghQCTAwfNY5kIgkaCTJZHbNattrXpS7qKgVYGZw1k0N2mOJ97Zu5emxuSGkXMM22GP/L0kvWgZpZ+On444+vb63JG676IE+PrQIBHE7yjh07rnPuuefWWh95wxxZSCYmY0LmjcL02c5MD8le5VgPZlW0eoA+itGflWC6aRC+o4dsGRiErFuLKLbXasOChT6ro9ZuwfzhD39Ynf9B0Nf5Xt+m0VM5t+f72SHzBh0MAv2xOwL2lvlFT+yhbOmycCWDeZDOQBsJBlo8c6/UOlRLT507W62vueaamrWCRtxDEFMmdTLK3Ns90WCQuXfON7/5zeVsoh7XwuIZ25JuDB/ib2PVo8cokKX91vkePdYefSBoCKY15hgAjAdGqpUPQR2v/2Z4MC69xlvAR0FdmT2KxFop4VCqK3DHO96xZupwJhmvMm/0gQHLyVTI1xuaGL8CTIr1qg2jCN9ll11WAzPeOqVtabgCPlLiWwhQaV+B4oc+9KHVwf3KV75SDSwGkbYUGJaxxBhjAHnduPow7q/tO93pTnWVNUb+rJjGwN5sMDarqZHUOwobj1FzgP6PPfbY6zz4wQ+uToE6TLK4GKwCs5yHq6++uvKuv7aAchy8VU1QiBMiaCqzbpFpfCuhNyavBXp0TJuxYiHgAx/4QA3u0Cmc3GSE0mvqf+AZiw94RHF7+g8v2VKMdyw00DOyANoAjLYsbsgW4ijSN5xuRfBlqHqroXsH/vedV4DLUJX1A4JRao94G+KJJ554nS9+8Yt1ocTcR1ZzPGW6ypjVN/ekJ0EAyqKH59CuBR1ZINPI6oxvj+lh0cmYP+95z6uvZ5fBZU7ZTqeffnqdE3Nu0ct8Zi7ZMznM1xlnnFFfAf/KV76y0paAkPO8PMF8o1UZYhbWvHrePZ3DBvOXLP/MZz5Ts4PUYETLAv5e5oG26X4LamQ8OpMt5Dp0Qh94gYNFQP2x/b7HtWAfeykF29RCGLA5hwV6e/QIepm6MeDfTWsn9Fhs9IGgIZhW+DBaOIMCNIIlsoD233//mgpr5YjjuM8++9SVUcYzBSiNPCunAkRWpRT4vfWtb11XuGSNMIYZ3WoHMZZklDhPIMnea0rV6pS/0m3VCEp9n8HVFs6pt0cxyBk3WX1l3Ogvp9df2UaCTYJEVoFlCOmT5xFs0p+1TLPf7LDCPU26KoHKoF1t8GwQDCnzk5XKeUF/BRw5bLMqA/SBXmfNnFpr4G9Fsw8++ODKc2heoFYdgzvc4Q6Vx2584xvXt6tZzeREOGyTtHIsmMqwPemkk6pTwXHB14x/gWCv6++xOWCuNysdrjdmMao51A7yy7YZTrKtzHSUbWKc7ve85z01YCQ7TnCGzuNwC/L43/hztmXUtbJT4JRzb2syHSfbznW2QDtXoEaWq2wO2R6CPR/96EerDqPrOOsyNyyonHXWWVW/Cib5zDnXZ8ErgSHX2K7tLUY+y7z15k2QreQ3OtQzCURpexK4zzQBox57gq5BM8afLUOGGntzL4CINtCQOZNxyc4SLEQ3r33ta2twXoBQwAgNsW3MMToVpLEl3zyHJgWFzD36cr326HTzjoZd4xD4QU9+o2fpcHSvRpb7+0z2ozXn2464e/fuatuhY5lz+tY7stdmUQuqsYHzUgnj0jubPXpsHkRW9S892H7oZ3sIMMS0CpxjLksnq88CNeoDMQw4xgwRq0kcSsYDh9MKid84nrkfRSmw4zqZQbITrJIxQihORidjmnHN4PCXAWWbl7atwgra/Nqv/VptL3B/RhBH1cqVrS6CTdrD9EmT1h/PIBAg6EMoxJAXKBLcmndQY5FgbCYVkoI0xpmjNLhVbxDmdtIgk3M5ZwzgvFVhXrDiyiHiHE0T8Ar0hdOmbwzmzQb1qcCqLqNeTSy1u/CjAI/VZyu95gzPcUw4CA6OAQciWwM4qBziBBrwB6eB09ljc4CsEuyeJ48sIsgtmaPTbus96KCDrvOQhzyk8odMH1uULWyQO2QQXUXvCJAK1Mig41TLznEOvUHnCKrK6sAjAR1HRgi6ctJlvcossvhABvnf74IEAssyQdQnwocyMgSBvEhh586d9bnws+8tsggykZP+upYzauHFs8gescjixQ14l9NOLthiLWvEggsenwS9wbw6CJYI4llEE8Dxv3kzpzJxZC4L/pHH7B2BPXRAV7JzBF9sdyefZXQJzrDDBJISvLQlSaDmgAMOqAtcspzda9999600QOc5D22iPQtzgvlozeKXun7sMoFNNpGsIcFKNGMbv6AUmr///e9f7S+2mPujMzzQ41qwh5NNaG7mvYjVY+uAvuabkOU91hf0cep59dge6K2YIZjG2QdCi2KTjZMgCSea8ek3Bq+tVVLjrX4xKARlZA8xZltnnuEsKMMBZZQyTE477bTqoDKmBWpyrkCO+2ib8cFYYnw4/y53uUs9B7Qv7doK244dO+rvCkC7D6MrB2jbwShiJCdQ5HCO+/UroJNBoIDzw6BNoG0UbPGzUjmJA2JeBCLMNcxzPhjYApBoJQGOaaAvN7rRjaphzTjmiG0myBhgvHMm8ALHQ4DWirOxD/+24BjKGkrGH6eY04rHBHEDdVNsN7B9pcfmQOTydoeFCZmdsj2ngUw5DjNHGL1zsukCOoI+kEUnkCrDbr/99quOcIpDq4N34IEHVoeZrsI/rWFPP9K12uCs04WcQ30UTKZrnI9f9UHWnQAOfUaukDV4lqwR2FVPT+arbdngd9dzPtGAxRHBAOcJBghiCQSQpY9+9KNrVqwgwH3ve9+hcmAY6GPj0OvE2RDbx5YqesNLL2SZkbf0JxmNHsyNRTHzbRuWoILvOC1oUlAIjbiOHI4jw4455JBDqu0k+9PWd8Ed93INfZe5Jud9rz0BT3Je++gTraJPQSOLJAJB9CN6z6KJwCh6oj99Tvb3vBFbbdGAR8In+GYtxqbH1gHdgM/7YPv6gBxmJ7BxW7u2x9ZHz2FDwHiYZuVUcUpGrpUiDiZYhWQYMEo4jbKA/M8YkVZsOwljloFs9YjQY6xaIcv/0pOtSjFkZBk4X0CBUcII0RZBKb2ZEe6z1W+p1doJGE9WWBm/trQw6L3Ol1HTGvWgXcfNb37zakSn9pH7W3Xz/7SryosMY9OOz6QwJ9LapagTrq0yY3wyZs1vYKVTMMiq9TCgKzVpGKMcG3OjTXTGEWJYDcI99EP/WzBSOWuBVfcEoBhqzvfX9kLGuPNbMJyTFTAItC1L5va3v319vlHPMw74aR6OVdrgFAi+eqMfI93qMENeUAg947U4nRxahdFl4QmeqjthSwLnxGtv/c3hN1kS+BX02/NyYufR/x7zwSD9b0eg0ciMaRH5l8Bw6B2Nc56zZVmmqYCRbSD0jOw5gSTntdcHvnc+512beIfu5UxbrBDoxpcCOBZIyBw8qcbP+9///qoHPQ+dyHiNI5/AlXv63X0EmMhh7UN+kyHiHtke6ndBA8GrlejG72TdpEGjHsMh60eQ0hybQzLY9neymU0T0CnG2vdkLXoObfmfXozuQk/mV9toAtgtAjsCgOB+oWXn+uxa90ib2vMbGvE9elEsXZaafugn+vO7oJCajhb83FMgSRvzQp4Njfq7aCAP6EYwV+a6R49hCK3j2UWk9UVF5GDkYo/tgT4QNAQcx6SwTgJGiZVP11m9lKIundn2KoEa6eiMWPUOfC8VXcYPYcdQYEAI3sgS4khbtWQYEYACNgxjq04UqSCCa7QtSCNjiHGiKKI0aW3LxGiFJ6PW/mzGjbR623YEpmLAMKhjzDLW3YOx8cAHPrAGkKTMM27cD7aTkPCs5nWaZzaGgnaCNooOW9EkYEHQwUrhzp07l+tVmAcBG0EK6e+DEIzhFHmLnIwynzkt6EdAQ20OdJfsG8FAcyzYqD4Cp4nRirbQhkCIwIi20IPf0Q86ZJwxlgWGnGObFJpFEyC4KRXefdGFfoN764fUfHRyj3vcozpfs2yTcp1nmxWhfW3gY7WArPAKuqoLYRuKIJfgWVZAbIGxnYWT6fCGP5k9MvFsDVDMXer//e53v7qqrE1/8X3mFp2YF1ip/36Pw9FjbZH52e5Aa7PQG/mEVi0c4E38lSPfG2MLFgKoAjGyG1NDJQ51dEzgGjxJ1/idTvOZzqSvOP6PfOQj60sTBMHVgREs156FD9d5Hv1wvYOcxvOM2UHkPCDPcq1r2nHJOfk7DhzbtNNjNhjnjKG/9Bf9Y17aOcgcoRvfJ7AY+vS7//O99tg+gd8duZ9zE/zJ/GnH9c7xf3SRc91XwFMmkWykRz3qUZU+tYEmBX7oEm9zlaFmQQE9zwPps37SMYso09ggmRvj1QeCeqwEdN9j/UDGkHmDurrH1kZvIQ9BjIJJQSlzNBnBAjzPec5zauDHahZHk9PIeGAYcyq9YYixIIvIyqVzbFHx5hIGLuOCgykYZN+7NHsGhYCCvsUIVpOB8a0dDr/0asUSFYWWzhxYUfWmME77McccUwMKvmOw6zujOw6sCLxVLn+9gcPqmX4LKjjHcxAW2wUMFwEdhsukEFyTXo4ejCFHKWMmqGcs0YfgnkALw5ehaUXcCnML9xeEE6zhVAn2CQoJYjCW1cjwvTlSQBW0LZPMfKMHwUHncKbQmQCO2kW2MSmMKgAksCNA4n4CGtoS0JE1I0ipHX3kiCnAKeNM4EfAyfhoH92jLUEWtM8hEwgSaJwGGY9p+TBgPOAPh20geIkzaYxsAwHzif4Fc7zlBe/ZyiII9KAHPai+yc+qLiPfmBhvzqMsKME8hzEQSIuxwnHheOi3e+PtUXBOv/LSY1EQJzT/o/nWOWU8Ktar5hZdRC8JBgk6c/ici+dG8bTv8Qtes/3LoojsCsFZb7wk9+jWHTt21K2cZCv+JGstxJBt5AxnU7BaUEmb6StoO3LYXwc9SP8KwJM7qfGVbKOVMOp5ekwOOo/OMD8WviyYyT5me9BTAX1mTtgh7bxC5hVCmzA4562T45z8lvN99nvm3v9+I6vpMwsBMkNlBLHNvG0VXaMhdEs3Oh7+8Icvv2xgHtCOPsCi6gz82i6w9rzTYxRCGy0v91gf9Hy5/dAHgoaAMTCL8FEw03YRKfIyLDj5Us4xliwhxq1zONZS3DmLDFsZF4I9DCDfCyJwpDnVshIcsjA43jIXBHkYI4I7gkLu5Z7eauQcRTYHDRCvS7VVSbBI7SGOv1fpqokgOMDAAfUV9MPKlsCTZ2CQc5IZ4v6fl3GzCOAgMPBa42slQcnxsTqocKqABuMzkJFjXAVwzj///GVac676CIIWASPWtkHXCFYIytjexFiWSaQfaEPmjut9b5uXgAU6QT+yjAQpbQWLIW0lU2aMoAVHStvow/1sUcvWJoFGASEZQgJYtqChAQaw39SlEhBJbSMBRJlOaAw8V7Y0TgOZS8ZlNQrJ1hJ1jhjjAl6CY4HtAgJDxsccqA8imDoI/be9jVPCEcUX6N/zq8slS8g2GOMGsrLMNZ7GW4Jso8B5EOgVhIXe2FkboKE+2LY6oOlkA6F1/3OQBUsESBPwJb8Ua/YdmcM5dr7xJydsY43jDWkr20XILIEYukkwh1488sgjayDbvQUG6CfBHkFrskqGhmCv4JDArCxHMku7oC9knHu1ma/+F9T1wgayU/BKUFuWpr+TZiusRkb1uHYbvkCeOaYn/DW3tqaTjwneW6wwL9kCL9BnDsH8JsPL4XvfkaloK/rXd35DC37LebnG987VD7oU3aIfwX52nL7mrXR+l/HDXpPBrT9sPDRlAYWNZgEntL1aWJyRKaff+rno8BytLOjRo0ePHhuDPhDUIEbdrE4Zw0E2jq1gtgQxZBjDYDXEKqnCmrKBGM8MIIaomj0KIXIsGRzAYbda6XxZC6kvJIjASGUQP+xhD6vOPAOFUSKTSNtZOWrB8RRksFJl245gk734+sVoz755/RXESIaQZ/DWF31X0FM/tlMgiLHC8QhNTGL455xkk0CuF4RQS0oNDavYDEnBCvNjbhl8gWtlj6EJBjDILlOA2vxxgtABWvKZMcyREtwT2BH4ESQSBPIMsrzQEMPVfWy9QBPmFB2gJdfrt5VO/XKeoCADl2OWwI7glPYFpBwcLLRn9d59AC1xyKy0T4NZ+S+wnUsGXV5LzdiPAyjbx2quV7/rqywE49cGC4yXQNlTn/rUGjBSB0jwVK0ggS5BIQE257UZXIJw5ss4CfRZ5R4FvC8jKXzWY22AfzlzPfbENDyGn+kHMgqv4Bn0i7+j39AxmSEgQ2fhMdtnZAg5H3/huWTkgbZcn+0z9I43QHH46TYLG86nF+lU8glve6MT3iNLyUiBejKXXLQIYr6jR8kv7es7Peme4Jn02XUyGTnuMjkEc51HFk+CSfRBj9Gg14y/RQa0YlFLQNB37A7jyzayeKHWoq3w5i30B+wh9InG6C6/m3PXRr6D70IDbBj/+8512nItukFXgv6yYAUJyXyBKDRIJ1qAsyBjizZda1FAXy0YsK3oDfpUv9PH1ULf0P9qdeNGQrCstYf6QFCPlbAVgp49emx29IGgBq2SnVXhMkIYEpQ2Q6QNmjBWZE3EMAFGiHNcw2gZDLI4P0EaiOGpfUZJPrvWuQzeUWAwxbkH98r9046/vms/M4oZTb7fjsicGAsrh7J8JgFDx5GxBEajQIxVb9uRrC5mzHN+gAYFGgQLGb5gHgQO0QQayHyjKef4qy1FqmWHyYqxypnfzSUadR9toRnP5zNjE7QpSBQecI5AyjXXXFO/s4VNppKgh74JKLomxnjA2dKuQMw0GOSBaSAYygEViJF5Z9saGCuZP7bqCYYKfiVgFQikySiQ/caR5ZR4TsEkdbhkB8lq8Dx4yfjhW6vX4cXUt1BbS8CMUzB4H/CMcUh6rB3QrWyUWeX5VgFaI/dDb9PIctuBOb4WJjjK/kfznF9BGs40h9e2Z2+jJF/IuDjvZIQsOtdD5kJbAj4CSKCPgjwcbdkPrvXZooo+2CYm4E0eaVvmocC2lyCo6aU9QQRZkhZPyCQLGK631VOAKn1I2/SmQvzO4bgLtGuzldk91g5oBQ2YSwsb9KPMMnPp7V4CfwLmMjYF5OklshudqWEIAvqyMAVf0IbvBWTIfIFF14Dv0Jb28ILAjnugATrBopff6Ak0SXY4X3vaRVvaszCC/i22oDPX0ztokh4Q0JQRiqbQ9Lyw6DSZoBsYl0mz7npsP6CTHD169Fhb9F5IgxioDMg4xYsAjv5mdnQYMItuxOQZpHpn28EkGHxuWVUKSTIgbX+w6i3A4LxhSk8QQfAp8ysIIfNEgEOQJannVk4Y1dqQvm7roMAGB8qqK8OLYes87YG2nON7bbXBIKvq6bv/ncOw1g5jlzHOGPYcspIEmbTlCFzD8ZxWmQ+O2SRwHwa/rANBMJlQngeMC4cwb+Ab1h/jK5PHOWooydbK2LreM8ucywrwEUccUY1/W1f85agYn8C9zZ0tdAm8tvB7m6nUY21gfAWCtjvIGlk0cUyn0ReyItTk4Sg7yK844/ggiwQyAmUE2RIpyC1QBLY/coxl63CoAwFk12dbMgjQeCuTLUJkmJpd+qx92ZO2MduOKWNEIEfAibwQaEoA1zZpwQGOpkAVnsWfMk7wMJDDgsL6YwsPeao9GYMc+2zZ7LH2sDhh2zyasRUMHeV7gSDyWFYOWmGbCeYJ/AjSgCwh2WC2MJPTvpeZTR4LMAncgO+0IchEppPjrnUfwR/BQtfkFfYCgvqCFtGFQJXzbF3T1+c///mVfvCSe9g2rJ8yywSMhi0AzAr3WHRdIbibMUkWV4+1A7k4iy21GUBnyzjP4sU0+qpHjx7ToQ8ENYiitbJk9WKzg3DkrHqb2DTBifUGZcSQX1Sl1AKNzKKUPDvH/33ve1/dfsXZkX2CzmTWCM4wThm6gTGzAm6Lka1dIEWdgyQ7xyp8xpSydL3aBe5hdZtRrTg448v1Uaij+p+2BHOkuWdLje0ZnDEBH4Ei2xAZ2Jwv/fe7YKTr2znWjs/zNIhHwVhwdGVBvec971muC2E8OYJS/ZMNMAwyeTiaMrRaMEQOP/zw6nwy8hW/dQ8Or+1jHAKZCjKD2nE11hmLWeilx/zQ0uR2BedVUCTBSnpjLRxL7QsQDwY/8QNZRl6sNB9kDKeRgz4Ijn673abV0wIB0+ptMtZ9yFSyUpaHLExBox7rC3OLTgbRvvIdWtm6VkATZDqgKZ/RCgh8toHC9EW/PMMwup0HFl2OkQ2ZXzy+HnbBdobFJrbHItINO1cGHx5EM3mWHj16zB99IGgIOI9R+psZtigp1KvorQK7mxWEuL4uqiBvFekwQ3UUko1gK5X/0ZUtQ1aubTvy1jDGkVVqgRaZLOoSZJxk2dz3vvetARmr1gobKxpurqWwyyRKwMN3MoWstHG4FHeW4aJosiKWavtw/rK1yT1sXRIAMT9+kzUgeON317qnOjtqGumjFVXBlOOOO67SnewbQZHUUPKc7Rz7XnCKIb/WkOnkmQWBBNoCqf+yCBjnowwiY+h5bREJzIdgmpohgkCyfmQfMEzIBnQga8j4+E3NpDYY63rja9tKn5GycTDn5qLHtRmA4QFyYNItrtNiFJ+N+n4jwSGV7YTHBZ/IWxlFMkUmges916Lqth6LATp6K9VLwS+eqcfagd0h03Ezyt1JwO6NXF3UZ+jRYxHQB4I2EWSFxLEHQlCR3oBDrlCtt6MAw0AwwVsqGPagDZ9lhSSLRDuE6kYFYzjIqdWyiALdmLWZQJM+AwdUenleMQvqDAjiePuW2jO2Ftm6pZ6AIIOATgIH7mN13Uq1MRSsEFiRum4LhRWTrLzbAqY2gbR3zoy2FF1FP2pjCGK4j6weq6va5uxIhxdwUsfDb7Z+2DahX17da2VGMEMWkACTeg76JPChbo5ztS1QZDsGxwgElvRZOj0HaxYwFCc1FvGC8REMC9RSUlfCHIyD58/ri0HQSGq/LS62vhkbwHf4bdeuXXUrg0CYt+qZx2zVC7QpWOSNM2uRedFjMpiTNkC3nQ1KNBkZlmDwdgd6sL2HvLPljawV8J40eIi2jON2pqseaw+LD/h3kTEob3r5s7Zg77fB/0VD9JWDzdpnkK0Nej7s0QeCNhEU9vVKXIEATilH+0Mf+lAV6IJAtrfYu+4VtxzPnCMzxPYcb2XwNiN1SdRKkAmSFQGOu4yJ1ilaLwhCtQGtRVRMs/RZto+30SgimcKIAgs7duyo9Wxk13BABHMEYdQ28H0bOHBf5yhiqs6FLBVBGTU61CtQzwI4L7ZA5U1islQ4OApdeuOV+yqi7LO0dkEKBTIFoChYr2DWtoCS671yXW0QQR51FbKtSvBI3QZBIW16q5ZAi8CULVRxoFIEWxBl1uw6QaUEllYCh1/WUwv3FnTzdhc8IkNH1o9D9pO/toH4TYHnjLtnM2/GFt/hHVl3toLZQmI8HYKtAkjJwjJ32cIg8Cdg1mNjYU5lvcXYQSfb1fDB8wlIT5PZuB0ga5H8FNjOGK0EdBQ9vIg6bS3R09d8wZawuLPIsqvlEfSxCFn3iwyLyossm9A634HORvt9IGhtgD56eb290c9+gwhMTLERwlPdEduG1H8R1FHXQeFBjizn2xuMZP7YsnPGGWfU7B9Ojq0wtuV4E5XzBYN8rxCxLAlIIUbfrzcGV7M2anxnhb5y9qcVlp5b0EWWTRvQEGCRTeKNUqkn4B5qeDjUqBqEoI1XznNWQF9kAMVpEYgQ9HBP3ymE6R6ykQQktOkcwRFGJQjuqGngGkEPwSUKVw0EQQ0FOE844YTa/xYCRc997nPr7+mrAIjzMq+2uHGu2uKw00L2k2MSGA+ZR+1Kvq1bsnoUqrX1Q/aOwqMXXnhhPdr/8ZbVMxB4FWwVNBPsMpYyi04//fRa18mrjsE4GjNZXuby+OOPr8E60G/z02NjIRCUrYvg7yI7U6sBGYy/AZ8ukgzejEBHoa3otO1KW4OYNIDfYzxCT3QNW2KR6UtgIv3HL4ue4bTZYZu/hd9FlfMCQBbF0Qy7rg8crh16eb290QeCGsTRlyWwEZkzFL2tQTIbZNBwOL1ZRTaCYA+HlsPKMeWo2gZjq44MERkMthsRlpdddlktamt7i8CQTAjFfW0pSgbJeqJ9QwShbpVikQwadJGAySIbYusB44NWZdjYuibTaFagmwStVgKjEl8IbsXwERz1GnlbudRWkk0ngKpQt9o+/hcowiPeUIEuQcFt9ZoUn8aHtrkFMq4E6wTZZOipISSgpMisIrbZjikolaDQJDBuPW3NH3iXERmaUPh1uzogxiKZibIQe0dsdbBCnUA8GvN/76z0K8zzBFtU5ipdluzuRcUXv/jFusAJ7Os2S7zH/GGMBVIWlWbIEHpK/wUR20W+HvNDgmzGeZHlS4/ZYda3vfchY8L2Hdk4BI5MAK8CVRtlPSHgI9tHXw488MCaccG5tWVMIMXrSgWGbEmR4aDIpf5effXVtQ6MjAVOuLcfiaa///3vv84FF1xQM4S83hST51W/6w2FjvWX8ew1vbaugT5tdgeYw2TrlQAboelZbNfqsTfMpcDJf//v/71mFSUDYRqocfTxj3+8bpVjDMjCWQnmKK+rFsRJwWj0JWtJgEaa8SSwOiKjR/BPBpVglr+CqDKcZFYJ2uJJ/BTIuhNccm/b8Jxva+cw4EeFrWV6MZDxs7ewbUSgdiuDE6X2i3pZZM+JJ55YC7b7vN0giOk12OSXWjiy/dC1DDjAK4KhnDX6YzvCGHj2UU4U+UYmkRHknICwGmFqs6kbhve98n67gbz0/BaryNnf//3fr/aT4Bg5yeYITcnSo0fJToHZUbRmrI2/6yddEJgHzL3M6UmCWZ5L5gVaYYsNu8Z39I9zPHt7DjrymyAPPhykt7TrdzoVb3oBhLH22yKBPeslE8oY0KGymy2WGEN2gr+xBfMXnfhtXMZCeJLuTKA7128GmFNzK/CFtjxLSwPz7Kt70XP+ekmGhSrBFG9BPPfcc6sthJYWAebzWc96VqV3C2sPechDqr4iL9AE2ZLt/EHG0hh7Vnah7zYTPQBax8t4f1AmTArP5DrXa4vMGre44zxHOxaRy2xQNpFxU/7gG9/4RrVne2wP9IGgAkqJ0yloQmDf//73r47Zb//2by+dsT5QnJejIjAlEIQR9UNQihAUIOKIqltCqNsK5LM6JbIvvInK/+q4JC3Uq+Wdq5DvRkK9osc97nFVEMlgYtypvZIi15sZhKstVgJylKwMEIZuj7UB/rvkkksqzVN0tjxOClu4ZAHJ6mFE2oaHtzloeUsaR4UybI1uypAzwzlxCAJxnGX5cFZS02kcGC3qCDFaGCwCUqOQQJAArnpKtv0xlAWY9G/QIYjypqiThbBRMFbDxnAzQb/MP/kn6EFm2oaptpOALgN5uwFNCpbaIokv7ne/+1Vju60j4X+OwijnPMjc48950YB7u2/brsO9Qv/BsM+D302C3KOFPtCfZMXgb6BvDGhbsxXTj2OFf+kKGYbbDWTnySefXOUY54bzKXjDMcd3cTiADYA30Z7rfD9s7nxnrF0fB38cZpl/GJxjAT76wr1bDJ7nM3ns/ARyBoMZDudx1MJXbbu5Hr1NAvpBEMi2/43Y5r8a2IL95je/ucpfNADmFS3YRm4sQiMZw/Y345gjyBhPQyfrDf217RwNmGvPhE4gzzkvuBe+cz8BajYPm5WdYaF5kQJBgj1oXbY1WWtujRtaMNeeK1ncQcaTHEY3xjo0spngOQRy0QReGJQ1kyB07685dYRPhsG57X1c51zfCTajG/KYjSQwJCDUY3sAxWwuDtkAcPpkAXkV9kZmBIFaI+qryEJgHHAsCXHOMYdG0MqKtno/DHuCXfBH4Ojtb397VTTOtcWM0cB5VcOE4NxIfOxjH6v9txokgGXbmy02HP7NDkrFGHLsOeHG3goL5TSoYCJYRwnjRQGDLEbZtMizT6t8XUdB4j8ZQYpXG0sZcJNC4JSxqYi6gCojQn0t4KBQvAKkUYIBg0IAiCIU/AEreOoMyerBZwJTqcME2sCjtnJS6l47bVWF3LDSKbtvFASCBLjw9lVXXVUzgxTlZrzo5yD9uJf54GAJ/qLJacd3tdAn99Q/AVxjNg9aX4vnMEfGyMoWY5JBbH4VQffmt3e9611LZ24fyFqRyWg75HrTzqQwZwzjSWRP6M6zoEPHtHDtsHtpexxdu87vDG8HXSDgzPGw6LHdkECQ1XtBFGMTZ389MW7OhmGt+SDysaXPwXv6Pf3OuYHPbA5OL9nvLZ/sO9nhi+LQB4LybFS1L72sga0dGhk1D77Pb/h03Hy15242ZI4dnmMS+TYrMqZ0oPtx8GWCKichuLIoAUT+i8V59tvgi0DAs43CZqaFIPSwGoSWtDNO//nd3PMZAY34LrrW9xY+ncN+tUgpcNhjewAVbm5uWQdY7Vf81pYlzs0hhxxSnYeNCAR545ftJVaX1PjRDxk0nFrK3xuaZDz4/uijj64GqP3j+qwGit9Fcl1P0TpXkEgAaSOh3oq0cc4vAcQhk1mjEPZmRwJBHEjKhcNuTFtDBny2yilowHDb7IpoFPSbs89Y8/9qldWkiOFiRV12nPpXlNs0TrssOrV7pNHLknvpS19a/4JnyTEM7p3jL//yLyu92laZa7xRTYBYAWlgiAvUKvIuAGvMrMR5E5tzBQxHQaAILwiGClp5djTjeUf1L3DOes3JMOjfPA3ZjO+kGHfu4G/4kywMyE2v9N+OgSCLC09/+tNr1oYxscIqM5OjmZVV/3Pq0deocZYNJqgmUCrQxvFfLdA/fr/73e9ejX5zxHHETxwCMtg99cv/2ZZpfh3+dx7eiGE8Cp7LeQ586365Js897vrAea4TvOWk070yz7ZjRpDgOftDbcJkIzsmGcdRML6Z91G0GKAf85+MkJXOT7/QDj2HznKN33xv0cB36IRuN9cO9I9//MUDo+6133771YA/fiLb8ZbrtTU4LtpwcNotTAou6oNr2RPupw2Z3d5st4j1dehLi5YywS1UspUEp8kezz6KVnzvsNhCxxoXc7JICB15DnRlyzLk2eYB7aAv9MwvAJ/RDfvVNtZFCgQJTFj0VuIi4wXGkbyhA9DCKP7byvDMZIS5VI8ztvMwhPZue9vbLu9kQB+Ra+QYPgxPKeFh+3iP7QOUs/24aAkYB5MQjog/K6VS5q1srffWMJBRIO3XK631Qb0BQRPOpv8FIKT2yxqSZSP7wSqL7V9Ju5VVJIjF6SEoZCbYCsEQUTB6I7KDGFoEunHWJ0YboWS7FUc4c7EZYZXXlgpBNUITvVBE+tv22f8MV+NMMA97njzn4LWbDVEQ+jhKwawF3Ev2BuPQK/CNo0LPk0LgxxZJNIXWBWM4adPAPAumygBDty0EfhReBwr4CU94QjVsW6gPJLhsBW4UkhEks0zW0aRbA7YizDEHztwzXDl++GiQP3xmrDj87q/zA0Yh4zEBA78xlrTNkXI9mUMWbsetYbaDoUnbmThUDGlv+vMXv5kHzrvMN399bmF88YMsTjyKL2XujXMsOHsy2CxkCJhwbN0PvZP9ArZgPi3EqHfnrZm2WaoVJhh0wAEH1HvLuJGJRr6SyaERh/85PNMAjXjuZHZOK+dcA/qT+3Nwv/3tb9fvtxPwmWwVz8/hl5kp+0zAYtpxBWNrPAUOZEtqf1w7fnP+IM2uBPeh59BXQFbI/LSggM7c28IEZ9RhK6+MZv8LTrQyKNAf9RzpAvQueMNBpz/ILXxETsX5Ci3pv2CQ632HrvTBPZyrLfppEWEBxdgKHPvruehmz5nnHzfHbBKHc8edt5mh354dzeXzvEGehZ6NFZpCN+jRC2WM4SIAPytzQZ60dpgxC1+EbrYbPHfkyCQBd7/jNfYRoA/fkSv+ZyNp07jyIckqv2/X8d1uQD3bcqZD5FZfBHwYHIxQyKu673znO9fP6wl9kBHEGJZqTXnarykIhPExszdJeEuYlUdptra/qC0kwOOz7VcCQVa9OcOKSAvAuFZwSA2TjQCHwduaOOcMKFt/OAccAjVdNqvgoZBkX0n550ANM/xmAaG71s+rfUGrae9lLnKs95xwrCg4Y271TBB0UsjsExiVqeB/wdRpIEPNdfiohdfEy+JRYFe9KOD0CB7bUtrWuhKsde64fnMQBHM5vBzHBCpWgnPWez4GEbpYLfAR3rIadZe73KV+RqcyCwTZGCdknnv5LVkrslo4Vgzalhc5bObCvKAh4+R63xtf/5P3sjYi67cTBGOe8pSnVN7iiBhf45GCvRwGARqBzlE0JjjjZQQy5WzZ9La91ki3FVngh1w3r7IiBM7pJs6Ie1kEcJ1iporHgjmSESQ4al4FEWyBQQdWMs29GjyM3s2OjZCZmw07duyo+n3WAHccWbLRltv1hkAQXWBBDq+otyIYJPtaEMj3bJgslgyDQI9MbHwmW8z5bB0BM7aljOgePXr02Gzoddj2wrYNBAHj0yojp8w2kEAQiMHMSF5vcHw/+tGPVoPDFqQEbWQK7dy5s74y3tsW1NsR4Wco6S+jQ5/97vXYDGfGhq0sfhM0stKkJonPGwXRfc6vVS3Os+1vAlQKCW5WI5/zYhyTEYRuZgUDl7PLKeIgxeCdNwhxB+cOTdgCwRFeFHAGbRMR1LTdYFLIhuOgWokWSJ32DT6cU4EIY2bszBE54O19aJWDEJi7FGO3SoxnjbFMJudxXEfhDne4Q82QQ/dJ4x4XXOGom8/2nMzvosIzcZLIKW/lM+cCOJzIK664osowQYY8Jz4U5CEHbakTlG3hd9vyBBlWwnYzdKZ93vZ88llmDwjC7d69u26TDfwu2Eyv0E2CQfSWAI5gkGsHZaaAjyCt1H8wvzJ/8NEiBHt6jMa8eEuQGO3QlwKCtkiRGWQsWcFWQleCLOTwPHSpgCU69tdCmiCUhTdBILpoXGCLLCODyC2BZ4d+tmBrCqbKfvPyD4t8PXr06NGjx0ZhWweCBFoYrfZDps6BYImgC8dkoxCnj8ETx8/npAAykPyNweUQVGGQOziWDgZNHEVGkvM3QzBAX2QmqeciS4hRZB7UQNqMMI6Cc4JAxm81zjcjEY0pzmblfC2BLsx5Xsfu/0WCsfYM+GFSCHReeumlNYDj7QfTvOZf0EFWQl75jiZlACm0aL6G8U74z7WcBX9t+1LjRFrzKJgLTsywAM8wDDvP51ZGLBryPDmA4/TpT3+6/t21a1cN6uA7TiCZLCBLZnAOhwF/abfH/CDoJgBkW4sADvmdMeaoy9yR/YGebZfBBxYoBP05xn4X/JfKD5x2n5MNBGSqwK/C6X0gqIeMP5nOtukLDtqazT6woCHoKFtHMVPZZQLwMs/8XS3Ie7VUyBl6xNbFwWDOMJBf9KxajeSTjFS1pywoCF7rd0B2qddlW/E555xT+aVHjx49evTYCLC+t53VbEVT4EedCEVh1TsI1OORVSC1fZEQw3xRnELGkj34eUXhcccdV7ezMaY2GzgpnHtondZZwbA0XwJ6HHzBu1na1AZni2E8LEvJ774XlFjE4pKzQPDF89pqJBDECZ0UHFAZDbZsoUWOh62ZnFkZgwISRx11VC0E3cK2RlsAGPjG2xsXZCJZxZ4XHve4x9WtPVlBFpy0PVQft1J9IVtc8Yc6NsbVsxl3mUKcPvP77ne/e69soB7zhwUSATiZawI7gjTkNqD3ww8/vPKHTAgZXOpP0KWcXnOW7Y6y4zi95tb1z3jGM2q2RRvwIWMVdcd7WfCIThuFSc7psTgQ2BHgOfvss69z8MEHV5tAEAjPCwr7n64TiCSTyYnU+1IHkUyQtYkWh736eBS95HuBZvQsUCn7VyaQwLJFAHJdQGecrBUwtfWdbMYDyQoSoLIV1WKSw720Z6HBIoMac5u9TmKPHj169NiakNrwomv/3R6wXYQjx1ig7BMEEvixpePYY4+tip9SXiTo7yL1WVaMlG6rZrYHcAQUM1XwerOBcZZCkQ6F1FZzcGrvdre71WwOWUEcKGnnsxy2CHKM1bga9jsHTpbKotHztBBUe85znlONbiustht5216K400CgZzLL7+8Gu0K5h5//PE1i0G9IAa+2jLOsSXT1j7jKnvFdjJbZQQLfa+Iu6K8qx1z9GFlGm9wHDgmalMIYnNIfM9R8Zz64vdFlFvBAx/4wBoYlSmSAtrmVXaAebDKbhzUaPLcHLPtjEnnelqaUHCdPiSf0Rs9ifZlmZJX6E2GkHlAizLoOLjqqAhMC+RwgDnsDsEf9VFkbQgu2eo5GMhDy/SyQIBrQdYEx57T78BbiltzntGDbItFo/ftjnHzpb6Xt4uiOUEZgV9ZaOolyvCUnUNGkAHmHk2wHXwWpGS3qW8lSOmz68lkW3TJkzYrZxCykgX/yXFbi207A2/pUkNSYJO8CW22sJDj3gJB+idYhVYFUfELPvI7XUxfADmHdwSN3AP909c9evTo0aPHemJbBYKsOCqcbLVIwWJGK3AWbRNTJNYqTW9crg8YcrYWWA1TfFRQiFGXbXqbEauhDQWEGY2CQIxGhiLjk9Eq24OjNczQbIFWZbtwhI2dlVDGMMOV0eu77eggG1cOpgAMg1sgSHbZtHW+zC/jXGaQ+TI3snsE2jgDghMcVvVPBPXUkFBE3ByQL+SHbBYOxSRbCsZBANIb0Dg9Vr052raAChD5TjBbEWuZGQKrAmCpN7RI4ATJbkLXsgQFDQRLvXnNVj0F7423QqucJZ/NhW1j211Wkx8cX4ERQTN0QK6iYbSIXleSKQG6UqdHjTnBHI45+YLmvO1LYMZb1wRIzRen3fZetIkXzCOZhm4FgFrISJQhJ6iaDC/9NH9kmWsFlswpGvYc6vcJ+mjbd87Fz7JFPB/nXls9Fgv0lHlEl4Im6FewEE0JxOcccysIaVuzwKRgt+wg1wkKg+/YC673PdmMFywI0AnkhmxOdcXG6UVZb2hegf8EKWW6yShlk8gSyqJh6vvRxfoskEMGO9dzDcok7crktEDA1kH7FhTQvaxH9eeMAfnWo8eiYLvr3h49thLkom75oxgE3dVXX90VQ7YrBvPy9ze5yU265zznOV0xKIr92mMj8LKXvazOxT777NMV56MrRv7y/GzGoxiGXTHkuuK8dMV5qof/fV+U49BrHJdcckn33ve+tysGY1cMv/q8xdntHvnIR3aXXnppd8ghhwy9zuF+/hYnrPvhD3/YPetZz+oe97jHdY95zGO6o446qjv22GO7L3zhC93u3bv3unY7HMWp7N797nd3t7jFLern4kR2n//855cobDoU57krTkVXDP/umc985h73KYZ/94EPfKCe97nPfW6P30455ZQ6P+blSU960h6/DR7opDgslW5aOgotOcw52rjhDW9Yr/H5937v97o3vOEN3R//8R8v04TfX/7yl3fPe97z9mgbPaatHL5zpB+b4bjrXe/aFUdtj355zuIEdv/2b/9Wx7o4U91d7nKX+tsjHvGIrjhfy+du56M4mJXOn/vc53aPfvSju8MOO6wrjmX3+Mc/vo5fxmnUnIfe/H/LW96y+9CHPtQ96lGPqvyUc4pz2+3YsaPKqOD5z39+d6Mb3Wj5HLTo+sc+9rH1b9ocddz97nfvivNc9bLP6PX000+v+tjno48+unvxi1/c7bvvvvUzms4zXP/616/8FXrvj8U60NGHP/zhqgf/8A//sDv//POX5/bZz352/Y5ee+ELX9jd9773rXOPru53v/vVa+51r3t1Rx55ZPe6172uysI73elO3YUXXtj96q/+apWLJ554YtWt97znPbs73/nO3WmnnVZpWPvuM4wXrrzyysovv/mbv1k/u+d/+k//qbvNbW6zfL7vfu3Xfq3y1plnntlddtll3Y9+9KMljtgT5NZPf/rTqkv08Y53vGNt4xd/8Rdr/w844IBK877zLA9/+MPr//3RH5vloBuG2RGxW4Zd0x/90R+Ld2zpjKCiuOtfGRgygKS824ZjhQascKqxIc3damqPjYEMANkOshxkUdgaYrvBZstsCT15243XhhcFWVcHbXmwSq0GRopE5tzASrhVwde85jX1WWXwWK2XlSbbRDaH+jNFwQ7NdFBTQ+FjNTQUmETHVhe16a+6ODJRrMgrWGmrxnaCuZDBU4zzmj3grVwHHXRQXWmdFsWprfNglRkdqk0RKEbtsNosU8JWxjbjQs0x82GV2u+DyLzKAPMaYpkWsnqsJPvONgRZMN4oo1CquhnJkDP/ZJjMCdulZMegN1seyC8ZF1aYvfEGPVm1dq42rbDL9rByrf/qpMEgna03ZGLKMDnjjDOWayopEis7U7/NQyAzBP2TETKxPE8Ke29HKGyL3skD2QYydNCerTTogjywJcX2GpkSZMbgfMt8s/1KoWbjqr6V7St0JD5QBFpGhe01MozMB32Z1/SD7B2ZGuaLPHNvsm0UbJ8hP/WJ3LIdDP/anmNbjv4UJ6RmcZClIGvCNXgF39iqZtuN2lnbTdZtdoyTKbJ7ZNy87nWvq/pe5hiZaUsXGlYfCD3JMjP35thWXXTsf7QoCwd9kZ2ul63jTY9kMVmJjr2i3XZeBZ/pWnRmO5aXVMgoROctZJOSqbb94innythxrb90ia3HZNPDH/7wSuv0vqyhYaA72DHklKxO291kAqFxW4ll7uqbrCfPht/YAT16bCRa3sUndAa7Co16450t895AjO6TvdejR4/FxpYNBBFoXdfV/dlSzBmPnPHsE7cNwZYPjgiDosfGgeGnvgnHhSHHOclcbbSjOggOKqeJ0coBYayqG8TwE4CgLBmPvgs4bAw9xqY6B4xMRiFjkEHLcOUE+0zRMng5vIGtjIIEnF7GJcNYSrwABIOXc8T55wA6bKkR/DSeeGArI/TBWBfYtZXL2BiDWQNBgTkiGzi2DB9bv9RkElQBzirH2Hwbb/cViInzkIBzEJmkn+ZUwC/1nTjDtjOkDgVa4IgL2KAXga0nPvGJtXYGp9mWCn1CE+7DAffq9Kc85Sn1mZ1ju4PAgP4LGnG89M3YcGZsXxvnsE+Dafk053vNuC0WghXA+FSsn/FpfAPjpq/o3zM8+tGPrs+Ip7YrbNMyx5EHtkOiT7JCsBktkaECgoJmxrp97TsIGpMdtuZyqMkP8sh2F/Xyjj766Crv8AFaP/fcc6sTLygHHARBcDLcVi0BSDIczQ5C0FyQh9OPlwRK0W9kn6036JWTjR/Iyute97o1AMoBR9+CR+7BsTf/nPF+S83mQWScgAceRZfokSw2nxdeeGF98xxZhFbNJ5pEg+iCzvIbvUpmkbUC8QLjaFPgh9xEO+g58lbwEi3QweiXzefaBEHdv9W7/ndt+iwgQ05qn1xFi9GdnoWtaJsiXet3gXf0F6B5chxdktn4xF9BJTzILhBM9cy3vOUta2DI7+4r+KQ/vuvRYyVMq2unxQte8IIq/22/ZYvgT4F3fMnOwE94pQ8E9eixNbClM4I4GOqEMEYuuOCC5b3f9o1T7AwVwo7CX2vh2mM0MgcCKwJCnACZLRwZRt1mmhsrfLJwrCxyYChGTj8lyWC1qoi+GJKUKBrjSFm157Bx4ClZBVetonvOFEilXDlmAgW7du1auuN1ahaRVUVGrewp4MxbrRfIFDjTprYYpAIICp9bUY8xu5VhTNVc4jRyNozlPAJBxlFxWu1zKoypmixxADi/As3qV5gL9+YMyxbi2AgODoIjQfYojC6wg2Y41YIesoI4ONrgaKArtMY5cW/OEF4JyDd0IugoSMLZF+DRpqK8HGT1kuJYOTj7xul5z3telYnod14QKECPar8YszhdHB9jlAypOIuCmMZVrSNOlDlTww0PDQNnyfNqR6CIrJBhsN2ANmSNGUNjJxBIxngl+5Oe9KQaNBRUNPfkheCo8SJz1EBpgaa088Y3vrHSAjokg7zlSxCIc41egAMueysOq+/JN6/25sBzGNQCGhYEIhOdG9oHGUxqwJDzqa2lL/oQp0NQyAsekh0mIOWZONxkLFrC487fDrJuEUAOCSKSVQJ7ZKGFt0suuaQWcEazZESyHslJut88yzYTGCEDyCu0LMhDJwJdiV7YdOgDL9B7dCT6xgv0KFkqyEI+ePsYWiUj6WzfCyJZHNROgL7ILX/dB21pW7/IfW3nZRHawQeCSRxi/ff2L4FZ2bsCsc6jP/RL5pqApqCYe6JfQVB9wRtot88I6jEMw+xfb7eTGYef0CweYw+QhWh72EEHOw9NOywQWHR0jWv9zt7Gl/gT76Dl6Gf86K+28Ac7pUePHouPLR0IssLEqLQtjPIlUDkmUswZpYQdDBO0PdYXjEYOL+eVkrECzKFg1G0WA5/RyXBj8HFCgCLlCKEhDirH3dYHhixHTGoth5/TA7Y4SG/3nZV0mSTa49SiUc/M2JQuDxwfBqjMkQSBGI7PfOYz67ZG13OmZQNYseRkaccqqeyJ7eAceXaGuNVXBjhjZrWBIMEkgWPzbS452rIf2lVgc45u/S7AY7sM54Lx7/7+H8RJJ51UHWwOT7K+OB4yJZ72tKfV9jgYrjd3jC18QZbJBmrBufnUpz5VnRFBo2xlQytoUaAKbQi4OBdNhL4YgmhzXhlBwGmTKacv5Kx7GjOBSr8JFLT0KDgqgGmrhL6iZzTcZgIFxlpg6e1vf3t1sGSX4AfBt+0Gxr+giRR9coVx/yd/8ieVrgQvySSOKweVnCIPZEqgI9tRWqBDr3c3b4I4ZJx5EVjVVoC20LfC6AH5ZbuMII4A3ai3HuEHWV7knr4GggQf+MAHKg3iIU6G+8fh9hw7duyoWxlb6Ce+kCFCPv7X//pfa9/QXY+NBxkka4udRYays9Ce+bIlC72ZK4EcW1fJJ4sc6A0dCpigBzQg+4YjSh/SndritFrw4KRa6EMnMtrINLJDwDLbeTnJaI/cRWcKOpPtZJ+AE1sjkLHjO310DriX/pEz9LT76KMtjHjBdjQLLpxmwR08QMYJfierToBWcMyzgLHQnj7QLxYTyOU+ENRjFPCGwA1bAW3S8ehVYJEM9BfPsIUcAv8O+j82AJrEe2iczHYIsLIZZaz5nR5+y1veUjPy2RXkPhoN8Bgewn9s3R49emwNsMy33KF45jHHHLNHQUv/FyXfFeOk6Ooemw3Fce6K41jnStHGomhqwcjM30YfxfCrBZ2LMq6f99tvv1rcWsHIt73tbcsFKRVrVdyyKNXuBS94wXJRX98rMNyiKPVKq8WxrecokvuoRz2q/q9YpXsWBb98z9ve9ra1uGYxHJdaGI7/9b/+19CimFvxUGwYilO7XORWUfhimNfvp0VxUmrh6Qc96EHdQx7ykDrexaFe+nVvfPazn63zXJyGeu9DDz20e+lLX7pHH3MUh70WJQ2dOxSr/9a3vlXb8vejH/1oPefBD37w8hxedNFF9fdBFKd9uS008u/+3b+r9PbABz6wFlMtjkl9nuKcdcVxr+ehyzPOOGMP2Tjr4X7+Kqq6e/fuWij7l37pl5aLrRbnpxadxCttAe1du3Z1xfHpnvCEJ9TPxWjtfvzjHy891WgoMOz8u9/97t097nGP5fa2w5Gxvt71rlflTXGA62eFZq+66qqlEfoZLrjggjruzlHknD5MWzkUPi9OaXe3u92tfkYbxdnt/vVf/3WplWvx5S9/uRbKzXX6UByG+tv//J//sxaTzm/toTBucXirnBuE62984xvXArqhA3Spr/5Hw+TYIP7iL/6iyknnFAeoFhrXn9yzPzb2OO6442ph5yc/+cnd3//939eCyXjbHCsEfeWVV3YnnHBCV5zPKlvf+c531qLg5513Xlcc0yq/bnCDG9SXeqDHtEu2+0ymZL59R874X2H/17zmNd25555bX6Zw61vfujv77LO74jDXgtLkE3hhA7rZf//9l9t2kPVorv3O4V4OspgsG/zdgRc9sz64P1vmhz/8YVec6L109f/9v/+3e9Ob3lSf0bUPeMADalHswTb7Y/sekfU5yFEyWVF0xcqf+tSnVjuRrCRD8QpeyIEn2s94Bu+Elq973etWPmuP2JgOMpl+vfe9771c1NzBrvre977XnXXWWcvf9Ud/9MdiH3svvW4BWIGxEmrlRqYFSHtU5Ncqpq0b06Do7rqqarVHtsFKcL4ouhV4q17+9lgZVjWs3oEVQCuBsmqgKMb6dyNhRVE2ghW9olzryog6HVZkZAXJ4gBbwKyCWxG1uoJmivKtK53SeVvIMLGSk9VC9JItNOjI6rdtHu5ZlHXNmJDNNmw8vMLcar793FLjrTKqyfCMZzyjpvvaXrGV0W5LkQHhmAVWea0gWwG20qvoqC03thjYoicLQ90HssX4ys6yzco8WWUjKxR5HgbZPrLebGUB2R22U9mCAzKLZNBYwSM30ADk7yDUlJIhBmjEeVb2FJW2go6nrCLKEHHAqLZmgbas6ssMsUrpkAnks1oyCqjLBsLHMlRscbMdhGxWb8uqOMgCMZ4r9c0KpqwSmV+yDWRK2QYn+83q/1aGsbHKKxvB+CVDEO0My3xDG5FJtrLQe+RRC1lYxg+dgHuYhza7hi4z3m3GAjlmXmVteOU/Wd0CXZM7ZKAtsGTXIKw2k3dkIHkKtv0kS81K9rDnQufhc7J1ErrpsX7A6/SZTAN0QPfJ5LM1jEwlB9AsuaUo9Nve9raqP70sQXaPOUXb6K6V4ejCZ7KCjM13ZDGouSNLThaxelLkqi2UtkbSf7ZooS+0qm3bZPGRa+hwNiN6JC9l8JBVMuPIYzJO9pHaQ7ZNou1TTjml6gY6gLxX8F5Wp+255JSsSM8+qKvRLtoPDTvH0aNHQJ7JdCSb0TE+kvWJztgP+MY2RHYymkbPeCEHnmg/4xm8I2OOvJXZIxMNj8o0xifqC9oGqfC6rcJsSfZ4dAPQsS960Ytqv3r06LE1sOUCQQI9tlfYV560X46RFF3GAIU/LRgmb3rTm6rgJVRXgnvbs/6qV72q1mQgWDlFDGlGbI/h+A//4T9UpccBACnXlBajbDMY+pwhhiJIr7VPW5+Bk6XfDGCBHFscBF4YpcAhk7ILg89C0XKeAX0JaABDkbEaY5gjb9uZewwbD8EFWzQYtrbhuF7QSHBBWjHlPwqbIdA2KxjuwMgJjGMchGlh/hjqxkQ7tjTgfcYPvlbo2XYmfxUFxe+CQPqhsKjAnmuGjSnHOTShv+Ze8AjMqWvQPDnVOs+CHsPm3PXeBJY2XMdhUZPDnAdoRjA8mMd8pw1OvGdnnKJVsjY12Pxvew8DUoDUnAgycP5srRCgAKnm7bajUbDdTyBIG2oWcAjxmgKWxm2rg3PpWW1RyaLEqLk03+jD7wmwCCQHvreFhmPeOqLGtKU1csU5LegxhbrVTMuWSNAm2jPvnAhbKiMjW+i7oLp5xAfmVOCKjLXgQmYJNA0D+djy9qjn77ExsG2TPsv2KkEdWxk5nXSkbbzklOCKra1oGS2gJ/IRpp1T59vKQu6qOyXAjMYEnMgmNGbrFudWcF+gyLZIMhYtCfYIOtLvnG5BdL+TY+piOSwEWGT0nYAPGrc9h3xTV4vcZxe0cnYY8FYbCGKvzmKX9tgaaGnd/wIybEdBUTwkyIOu2RyCQLZd4hc2Ab2uZo+gDr3gOoX4+UGCq+hYfSqBS7SrNuALX/jCetiqazEGbfvNOaFpC5xpj/8U0LFsTPK+tbd69Oix2GDxLfxRBGhXDMeaClyU8fL3tk0UY3WvVPdJUZR1Vxy9uu3jiCOOGLtFJJAaLVW4OP7dfe5zn5qW7PNLXvKSrjgvS2f1GIWTTz55eauU/1/5ylcuz+dGHEXhVZo67LDDlrfTSCMvhudSj6+FfhZjsqbh2qa0c+fO5TaOOuqo5e0/LdBXccaWt12glaJ86//FOavtFCOxfratqBjVS1fuDds80JxUXlvTijNVU/Jt1ymGb91iph1b2KT+arcYEfU+vl/Uw5iZi3ZrmO1i73rXu5ZGZjrgd3QnDdr42OpUnIm97jt4oI/PfOYz3Ste8YqhvzvMw0Mf+tD6vzYPOOCAoTLlBz/4QZU3Urade9JJJ9XvhuGrX/3q8pYGWytsxRmEa7PNUor4mWeeOZetYVLQ0euBBx5YP0slH9x6+41vfKN7xCMescd1aE9KOzokux13vOMdu2LkLl01HNq2FQpPpi3bJU8//fTlud/KBznkWdvv8DcaGIbitNZtA86T6m9rdHutw9xlfpxry9ZPfvKTpRa67rLLLqv81F4TmZTD/JHZ6Putb31r3f4yDrZ8Zaua68g2W9myzREdFYd96ew94TxbEZ1HxunvosuwrXTYAmab1I4dO+r2Tzz72te+tm4hvOSSS6oeOv/887v3ve99Q69HS/6iRbxNTmWrWH73/w1veMNun332GXqtg+ymF574xCdW+fjIRz6y+53f+Z3u/ve/f90mVpzpKnO0fcopp9QtuvS3e46ivXngn//5n+u92An6eeKJJ3bF+V/ud39svwMtkH23vOUt63Zu9ge53G7LCs3zRWyl9LvtYfwN+pxctOWa/mfDXH311d23v/3t7h/+4R+q/8PWDP7lX/6lHu13w/Cd73yn8k/6cPTRR1f+obfzXX/0R38s9rFlQrpScaXmysKx/QKK4KyrNdLfZ10ttmJlZcjqs9WllVJ4rXBaVVIoUAaBFEvp+LZDKIiYIoZQ5GyN9g9CG8O+t1K71TOKjIlXrFoRBgWAHRsJK5yyGaz0JSXdyrztVy18lh2R1HX/W7EBK4U+D8LzopfMq8wibUMxautKub9WNdG41cNR0IbzrCJZgbVdxj0dVm+spMscsUVSFonsgGJA1JXMRYa5UezQWHp+8KzJrJoWMtBsDZOGbfXLVgArbuZhFGxzkMpt245C56NADiXTx3xZ6ZOtMQjzZa5zT9mEso6GweqcFUIoxmRdERyElfZss3T/NttoNbB6abuErCh0a2VxUEbim7bQtSwVq+pnn312zaBSwNLceQ6p6WTtKOAP286swAcyuDzPuPnZKkDTgwWyzeso2rC9MDJrWGYPkFEytsA8JFMnsPWq3RYGVqNbmFMryTK9FHdOhuMomOPQvUwl2WBoIs+hP6NknfnWJyCb0c92mPtFga2C6Ejmo2wD+scWTrJJthf5IEtIBs8wuBZkDJHt7C/bqmWIyS5j18ksYifYetoi1wIak9Ugcxd9omEZDrI6fW/rF7qRQYmHnI8XZAgN0vu8QV7pq0wgel1WR4/tC5muCuezy2RGnnrqqVWnsuXwCxqxtVEGj+3pMpRtt8Rr3rRJ78r8kQHE15CJiV/IRpnB7A60Th/wSWwz85p4WbzjSlfQt+4dyOCVBS2zqEePHlsDCx0IivHHkWUQqNNBUCXllpPBiYtzOC1sLZNirE3pkRz8lQIx7q1fzudQCmio96GOiO8Zv/aiE6YEPmPEtjOGt2sFjRg9j3nMY2rKfcDA9lYY29t8n+1CiwLjpnaN7QIcmdZga2GMvKmDM8GBFATy3XopntBUC99Rxvoc2mKQJsgToI/8LvWbwZqAFmU8zDni8HsDTuaTgchwpaSl96pnoF3tSFkfB6nw+ore0axAkLeKSSfWV/vAjauApC1nUuWlGzOE2y0ji4TMF8fU+CTgy2GetTaXOdEuI53jgHfxpS13tgQwuNQ9cV5A1tgm4w2FMIyOQLDQNsFcyyGyNWIwaOU5yJCcxzEhNwaB3rw9Rx0MjrPtFy1dhs+kkwtqAyfIM3i+1ULQIE4TR8+Wi8Egk2dJENQcoTnjSP4xbG2xY7R6FjWG1N7IVqNh4DS1QQIBes+zUpB+0aEmmQClWist8DIHexDq83hLWGgAP5Alto0KoATmJp+dixYjx8gUDjs6HQa0LPCpTgqHHQ1Mom/RTPrM2bF4IyCUvqrDxREaBn1xoAH9pheHLZz02DiwX8hNgW72jLcQsc/oHlukLYihz1Ewp34nC9AWueAaAX+OKZpXy02w3hsXg0G5i6boUgH61BUjbwWm0DnnW79sk2FHuh4tpU7fWgCNswPZROjX4sxK28l6bC2ETi3E0d8ClRZB2PnexiV4r84k2radkf2hHhW+sMjMp7CVka4nb3OwF2K/tAdYcLRd+4QTTqhtWoixqGIBfRQEgtwrYEfQB/RIjx49tgYWNhBEuFGo9nYLLnhlqKBNVjLtj+UciIjPCg4MR9DeWSv+jIiVAkHQOoigHYYFoa1/hLrgj2cgUGUxEa72tlMKzmUoqC3EofdsDB735yBZ0Rp0BjY7rOAqFCmIxRFMLYBRECBTa4JDon5IHMm1BppixKrtpF5RoB9xjkDghpHZwjPGIaGU1eTJKz85wMMCQebavCdowSHm2HL6rY4L1qAZTs+wWhst9EnwiaPPybfKzjEXWHNvfeHYKSqdcwUQOGKtY7goiAxIloiV3PD/agJBLQQXOLecBEFYWQ9WuWXBmFcwtn5XuDG1heLQDoLjLNDXFsHlJKVuUKBN85jAFkd5WNaHVx0ny4OsS0HoQF/QpbocnG98pOAwQ3CUcz8NrKLHoWe4tnWJAkatcQE1rgQ0BMRkfXCArHRyFsEcqhUia42cJO/MIyPWvVLcFd0COvfMvlu04Pi04Cygs0HZaVw4xgEdxaHg4LYBovA5mYD3A/xjPkK3Le1m3APnCFAKHAsACdArpC6YPE1WA31HtwUJ6kR3oncr31a9B0E26qOskMc+9rE1a9JKeCtf9bPHxmH37t1VdnE68a9XyrNZBD3IHQs86HhwnvKZbGUDWTCzIEeGKSZNzqM5WQ/oUsAQjcr6xh/D5C77ScDab2gnOlUQWoAJnwg24RXykQ5fyT5ZDfSDLceeQLNqwSyi/u0xO9CARTm6mBy0SIpn0KfFux07dtSgv+C68yzw0K/sSLI7tscgPve5z9UAKp9F5k9krPvxNRwWqPGSouZshmRmDgP6lM0ee0VWqSy9cdf06NFjsbCwgSCCjYMmCESRKsYcR8CKkVRJQZzVgNCVRWFli6HKkG6DAcNAQDOAGOaMDE4350XwhgGtrwwYbUvPtDJlBYDDIwjkOo6R7wlhikGAi7PnDRZWCASUss1jUeCZPQMHfefOnbVg47hVBcpHuixHjyEnmyEFcdcK0mkFbwQRn/jEJy47+4zGrLIEjE9z00LAKjTIyUUvntc8MvTi1AccZIrbyrf/BWxkmnDMGAXoIlsgGI4rrcIkUGnV1PYgK6iMZnzgORgF2tQ3DrnVITTJ6RqWUbDZQQZ4rgMPPLAGFwRiEojzN8GHeYHDyflkvDlCDwJ0+DxBKP0aBfNJhjD2AllfUrRT3B7QDKc/gRWOCee5lT8cKttPY+xx5s19C/Ro5Vx2GDAmZZoxMtHwah3mXB+HZhjwgJVE9G9L12BAk/PVZqQxMgUBZAMIyApoCpb5jpFrZZS8dG/8ok1vMlmJPxYd5h+No3dzTSfFITAeCSbKuLRdAF3gdbqGXONMkAWcjvAJoGvyNvOSNoFMcYDvBaqtSnO8ZcBxKNqtA5MADaMH/KlN1wu+C7SiA7wlqIRXZHEMQsaZ35PhaDuFLBPbNwUFjc04HuyxtsCXbB/BSNkE6A9NolGZreZUUNt5g/MUu85fdgIacJ7gOXmQOWcfCfwAW8IWVbpsJaBx+lWfLLiwExWBlo1BF7OtyMy81XEtgP7JKn/dz9jQyz22B9AzGrf4gXbJUTTAXrQw4nt6zkI2mU2GrwTXkusWj2XAWVy2oJIyGUBHW8jyRlHb2B3kuKBqa1cMQp/YFcn05XusZaC0R48e6w+aeCEPRSzf//7371EcujhO3cc+9rGuCMZiS8wHxWjpirPRFWN1omLRz372s2sBwiLsazHC4nzVAq3FqemKAK3tFUOjnlsMnW7//ffv3vSmN9UCv8VB7N7whjfU3xQz/O53v1sLCxZnqSvGVf1e4VdtLBLMVXEilufJc375y19e+nU4rrrqqu7QQw+t5ysIXBzaPYrnzfMoBlktnleUY/fgBz+4O+igg2qB5z/8wz+sc4meFDctRmQ9X9HJj3zkI0s9vRZFydZ2nF+U+B7FeS+99NK9CpYXR74W+sszFSeoFo6+5pprKr2lb45//+//ffea17xm6crhOOOMM7piHHdPfepTazHOYnDUooM+F+O5FtktjnNXjOqlK7ru1FNP7R796Ed3t7/97fe436IcitMal+IE7PUbfi3O5tKTzhf4tRhG9T6KmRaHdq/7jzrMwRvf+Ma9Ci4qJt/KLf8ffPDBy/cpTlD3la98pf5WHPmuGHuV1nI9+hzEBRdcUOWP3xWaPOGEE2oB8XnxETrfsWNHpbWjjz566a574q/+6q/qM7unArH6PgiyAI0Pu8eoQ2H04mxWmTrs9614KJLsmZ/0pCdV+sbvvi+Gei0E/U//9E+1uKf5cC6awP/Fca5Flb/3ve8ttxWaJQOKc17nB60V56D74Q9/WOflS1/6Ui1I6jyy77TTTqtycjVAD+SrNvEtvRiQiZ/61Ke6Cy+8sNLuFVdcsfTLz+D5FaTWD/0sznx9Xs/6ox/9aFnu9sdiHn/+539edT8bwefrXe96tXhzKxsVlX/84x9ff0fH5Omv//qv79HOsENRaOcO++1e97pX1ev+/63f+q2xL2ZYDfAgeeg+D3jAA5YLn8/rMB5kqb/4Ytg5/bFxh3nZuXNnnXu03f72K7/yK92f/dmf1YLi0+DKK69cfuHIb/zGb1SZeN5551VZOwz/9m//tmKh6IBOoSPYsdpnk4d++6M/+mPxj4XNCAIr3facWymFImDrqpFVz0Sv54miVJf+G40iN+v2G6ucVk6Lk1QziqRGS8W0EmVVSvaPvb6yT6zcynzx6karWjKFZP9IwbS6KXPDiqcsFaumMmTarSWLgGLE1cyAQAaF2jjjttpZhSgKp467FTrbQdQcmGYLwiSwsmil3ZY1W0xso5GloVCwv7YdmE8r2OYObLPxDC2sXpp7W8ZkYNh+A7J9fD8IWUYyPjIG0txlhNmGaFWnpWErNrKijNkooD1tygyQIWE1CZ3JxHIPK6GyjmSEBP43vik2vNnR8qDtKLa5mLNhGXIyZszJWkJ/0IRtBjISxiF9x+uyz2R0tM8j5TtzLrtM5ou5DO3gH3wE6NLKnmcEfCKDDdCBrBo0YItVMkVsNbNCT5YMo8dZQF7J4HBPcmnYyqJsQNkAaNBWtsHVdt9bEc21MocGs+dayCCSEUB+ygQYVhx7q0ImDZ0iW0LWj9pUsg2NqYwy9GFl2Hzgda8JJi9lzBorMiFQH0Xm4XWve92qR13rOpmOyW6zVS9ym36VlTlubiYBvWZLLMhUkuEU4An6m66U+SErbhB0pvpS+EWBcvrVs8pAsXXIdWpvQMtfPRYD6BEtylgEmTu2ibf6kC6LDUR+yGhts9xGQabEqHqD6Dr3ID9lPQyTZ6sF2Ru5jd7bbZqzYJDG8fRLXvKSWk4gmZY9H2wu0Mn0JduwBbmYeqfJxFwJX/nKV2pxaTap7CJbqtW8kmVJNw+D7DdZyJNkoqFPhdtDQ+S3Qu22nvXYemhlxaDcGPdbj8XFwgaCvIVGYEAxTFDLg1H8+7//+9XRmjcmJXpGCSOGwyUQpNaNQIJtTgx2KdGMEdsdGDIcQkYso4OjZsuG52AocHAFI3wvjVPNGtf7ntG7SDAug86ngEubujoMxk2wQp0BNYYYZjGiViuIcr32KGBbTyjoBG78FXgSfBGwMV8pSGu+0B5lHjBcXedgSCYIoc+en5PVQgBBMEPgBwQEGW8UOdpuz0fT7f2HQZo5J9nzoBNtMw5sEdMHQUjntI6c8/Q1jt9mhzER3JDS7zlsmzRHvlcvjMPgGQHNrFWAi1Mc+sHXapVI9x4F5+qjGkGMMzIAvWSOObNSwskOQcQYgxwczq6tEeQCp8jWCoaeAIutav5nAAqKgTYUCEdHCZKTl8bGW0bwXEtbq4HAjiCOQBRaE/Bu+RzdeQY05n+/c9Zt+RLYFNDSJyntQFZy9Dl66hdw6gXCyT6p8ugbrQrMCiIYQ8GRrYxWztlaQ/6jFeMncGxcyRpGPbrE92BLgXFFR8ZSLR/1IWwFQIOCc2QYHeMtNIGtMdoEQW3BIBBkNuarpR1B9/CloBOHAh2ha3NLxpF3jmHyDm2gg8Cz4R/yWluC3+gRD82LznusH8gstGzhhYynH9v5BjK+3YqKZunYccBH5BC52fJUYAtMtuKi++jNeYN8zLZlumPw2SZFngGNC/YK9LInLfzga86+gCnd1PPB5CDjvMxAwD1jPIxeZgU6ZVO2C6OB39iW7AM1tejylcCGswhAvtORbAx0hUcG6ZeMpBMsNlsooov5Fq3OHgQe5M9oFyw66HvsrHljnmMNg+3Nu/31xrD+z+OZ0gZZYSHGtsFWbvjdZ3Yo/phFpiz62G9VLGQgyKomp4tAorAZqAw/hdVG1alYLQjUVqgS0PZ5DwpQ5zBmGeEMGNkmsnoCClq9C8JV0IfyFnFnnMgwYdQSzqL5ghJWcgUF1PbwPaeI8c8ZWDQMCg61kzgj4yArKKtaVj4E0AT71LWYRRC1cL12BJo4EAIKYKwZT5xPTrgVdoYWBd2uOnJ829o6gys4Ai+/9Vu/VY0xNIBOW6ABtCy7gUMPHGXZQJzjBGcSaJDxMS4bCs15HjTIWeJEJziBXq0+atNbg4ylsbcqxJlei+DpWgA9cHTNkWfgMHAWBQzxf2gDGCtrFQhCO4w2c+p+soHGGfTONxeyHzi/MjA42Bx39Zo4rQLCHGJv8+C8c4jID3NvFVuQRMCSIWcO0Qz5ISgm0BMnRr88N/qE1DUSaExh6XmAUucsmQO1WWQxqYVGlgWe2/xYafe/Z+eoe0YyjMGrICzZxxFTiDtvEBO0YLB6PoffZIhoR/AJjeOvrQ7PK/MK7Xteuk5QWMaYQCgdCPSC4Kc6cmSXWnPGifNrMQGN0i/Gjaww/t7YxmEcxSet3jPfaHw1xhz5KfMxwXxOjDpXoQfBoEmcnxbGxzPLJOLooEH3IAt6LB7Ij2T4kI/0ljluQZ60jugkNNm2MdgesNc4vODe9H5of55gN4b+8eEsGUGe1zMI7rNfyEw2BlnrzZUW2fJCEtkcPSYHnU5fkrHsCvMTelmN7APzI1hHNw/LYGMTAtvfoiAbZyWwP9TOUrw/b6kVGBLgJ1sF+ekGYFOkMDpdQF9YVFZAfRhPBGxQdIRe2ZDk9FnhyW4AAP/0SURBVGBG/LygH4Jx7Gb0nWLV7CPBKP+bI/KebUNGeG42CHuanrRQFGjP73Qne2rccy4C8jx0ujHwdx7PpA22tTE3hmShsUZbxtjv5t84+50dsRLMkwx0Y+/a9R57tUPRLdvH3BsrC8Y99oaZWZijCKS6x7sQ6PJ3hSi7d7zjHYXG1gZ/+7d/2xUG6R75yEcu1+ZRx+XSSy/tikCtn4NixNaaGY7vf//7S9/+DCeddFJXhFSt3QL2whfjuiuOXq3FUByfWi+jCO5an6Y4Q92xxx5b6z4Uo77WKHr84x9faw8VI6W2sQj44Ac/2O2zzz51voqyW64H8rKXvawrimXprOEoTm+tEVSU8HJ9m/vd737L87+aQztF6dYaOdrXtzPPPLMrxlpXlHWtrTHsOsc97nGPeg6oZVEMyeXfipLtnvnMZ3bF8a51LP51oD7QINS5yR7v9igGb537YhwvnTkaxcHuHvrQh1aaKUK3K0q+e8YzntEVQ6bW5FBDCF0WoV7rzRx22GH1eT2HfeWD994shz4WZ6Dyifog+LA4AfU3z6mmU/bCqy+CN/y233771ZpP88BPf/rTWtvGPDpe+9rXLvetOJz1OzWe0udhx3Of+9xaUyef1WQpSrXKErjooouWazWhRbKuOPuVFoGsefrTn15/L0ZRrRmmX4Mgg8gmY+bcpzzlKXWu066/8zyKYVvrTPnfM+GFlqfJs9SZGXUUA3l5HNGwegTD5u7ss8/ubnKTm1Qaxqef+9znhra3VY7QuTmk457whCfsISfa+SxGTq2lAv+8VGNi9+7dVYbRke25/jdXxtnYRx6jZ3OpjgngJ7Us/FaM88pnK8nrcUAbqVnlnuYxfXLgETpuFqAHdfm0UxyCKvs8T9t+f2z+4wUveEGVe+o9mr8HPvCBe9VModte/epXL1+Dbobpz2kO91RXpTg4lS7VDFJPbZ7AO+yZ8CJ7kG052JdJj7e//e3VBiE7h/1Oz7c6pz/GH+b9xje+cZWX6OCVr3xltY3YUJHFqzluetOb1rqmdNjgb+r9FYe5nhP6QJMrYZgfoO4afeBZ2Bh8CFBbjW2KzuGTn/xktf+OP/74sXLdPfT7Fre4Re0X3lATkO5on2FeR+x8z/+0pz2t0rCDf/QHf/AHtbacGp1q1pkbvpIaeOxDteXwVdue+p3qOqqV2X6/qAedbmzwv5pSw86Z5bj66qu7j370o9VeRIt/+qd/Wu3PzPORRx5ZZcr973//7vDDD1+xrqPrzjrrrFr3TU3HYees5cF3/8QnPlFrsaIBtKGe1rBzt/OxEBlBRSjWvyKK9v4XBqjZGWCV3RYsq+VrCStDVtoDr/xWj8gbnwbh3CLDlj7tCRFKmSK2RkjjLIZ9XdG1umVVx7YQGQB//Md/fJ1CwHUl3AqCt3DIeFAjSPTeHt2My6LAmIgQizhnO5QMGNtYxsG4WPF1vYwqKxhWuecBdGRss71IOrD6TLZtWYX3Gk7bcgZhJcIb65xjFVqabd76ZAVDBodVbnNnRbMYtPW3UdCWdEw0HhSjpM63DKE2q2wUiiKvq+mukw0ja8aKgZUUK+9WdUT8RfLf97731ZUi18iyUPtjFFais7Wgw7ZNtWCsZKEB6arvfe9766qq7D+1eWSYpJaIFS7PBMagzU6ZFehCNo0sHW/isEqX1H70jJ/Nr/9HQT0Xz5DXYTtfZsfFF19ceUFmhnlOhpwVDCt60r3RouxH8kbWhJU8mUPeljXsnlbLrcIkOxKvpL/zhqwLq3S2obkvutd3NBjgFfOkT6Ng1dV44G8ZkOr+tG9WC8h5z08WyyhEx1sZaj/IipLhQv6jl2R64WOyMZlo5FBWmekT9C/tX1apzK3oJLyFp7R7xhln1CzTUfKF7JIVCWq3kE+r4XcZTMmGkN1oddGqY2B1231mAVmtPaAjZXTgqx6LBfLQyj5aIMvJW7TcQjZlm8U2zuaaFDK02WWyQcgX96U35wn6WVZksJp+2yqPb9WWpAOHgTywba7HZJABpPae7cbscjXWZEaQn+ouwWrkn7kwb+yUFmwINj89KkOc/Ab+AJ04DsP6Q/6x6ch+b8WTveN50HVxzqsOhfCRDKRxdOgeeVslyExmF9uevBZwP2Ol/8aLvaT/yZKiuzyLHQJoXIa0bGeZT/o0OGbsJzsx2PqDGDefq5nrlbCattkAaIX/FHt3HpCpbmzZu+w62xNlnbMtvCHUGJPF7E7/81VbDD6T69i8/GTzNw8M3mPcOKIdfMvu0GfPlTIEwzCurdXM12YHa/1F1/67OWHwCSgGr5RGBS4vu+yyZeLnHNqvOG5bxmqhD5wxzialQJASQoSiFLnB7WiElv5KT+QctSDwGdccWUYBxaMmhm0QanwwtG3V4RhJyZPiL9iAiCkPCkKgAgOu5TPPG1JRCS1ChJEnIMHpVXiO42gcRsHYcywFAGy/kuKntgjBslrmlILq/mhKWxxZwZs42LarSMMUrDIvYP7skxXEM9e2Vig0rW9+k6JrW8aVV15Z+50tOyvB/HL4BKf0BQ1xZPRvEnDYGM8UqNRdNMYg4PTZXkfZ66u6VQxQ9PvgBz+4zs1Kglo6JYPC86FHxrrnp2AFGlY7D8Og7gejSL+MC6OIgYb3BRXMldehchzREpoQJLRViXHgPH3FR6sB+SMAs3PnzkonjCrBCgY9/jY2HHS/GfNhIAts0zHWxkqgQ0BbqiqFSjmlELgAnqAPGsLvAowCSYwitMR5t50M7Y2CMRHoUw8IXZEZ6HpY4HpWkFvuY17+9V//tQYqOCV4ZjBAhS7RJ/lNdoJn8b25YjDgFfVjOPCCouYN77dAf4w+c0x+kiV4cZiBt2gID3lGAS5jqgYZWiMnBfPQtIAuoxx/WEwwBuQY/SQNmo4B48podo1gHF7QBr1BRpHB/kd37mE8zRveJi/8hnbwlfEmdwWs46TMAq9FxqvkD/pBl3ibDKHzyBgG6CD9TAL0o11jpmYSmvLctlRbuDEePTY/vBTDAp9gN4cTH6BHCxqhC3RJv5KdIChOvs4a8MZ7+MR9I6vJKcFpddkG7bhZQTfTH+QgaJ8OXalW4iC8KIUdynFLMJyeR++CV56F7OSsk7HzlPtbGex5tMTJRndkiC3PxpONijYsQMwKOpt+jAwEQRmLh+gCHZx88snVlqD32Rjk7rTbWfhK+hr7KIERdhNZzz7kHNs+KBBkMYD/Mc6OQ0/4jU5Bx+wUOsW95g1tW/ShL/A+PWde2BD4xbz43rOxF8h+Y0hnkQHkv/MCQTF9VgJBfT3nstnNJbvdOFl0w+e2MeH/4PDDD6+6kj1O7xo7sEijn9qiF42f9mx3V9rDQgd/USBFmQa+HT+PjRPgWXYe3c0uF3gBOstcCUqb/2ztC/gkngctGRMBDwuJbAOLIfQ73apdbbD72ZDu8fGPf7wu4Ok/Xcu/QBPsWwFPC5b8ToFJi00WJPUfH7CF+dwSGowxOk5Anmz2u7YFUAHP8Pn0iw9lHiU3kK3sFmOT5AcB2PAE/jNn+OCEE06oY298yTJ+TIBe3VNpBckR6ECiAd/EnPClBADRikV+dhRZyGYUMGSv6ofD/dA2oA3PaHzYVMZ4K9einN7aWmeYZJNhtQ9Rcm4IaCAYMBxmWEsQLhxmRTb9DwgHc+hbC8xAaDsYtoMgTBElBsCUmMr/FBChIgOEQMIYMp0QIMOeceRcxO66GPuLAgLW2JlPQsDzYTAgIDDoOBC2yfoiyIw/o017qwFBEodaQI8TNOhgE2aECiOLsCBQzIH5JeTaFR5C3XNxbgRxCNhJ+xhnOf+b73FZFC2sEBB6lAblo2aMYIFAg2ck3AXi8A8FKWDh0H/KncEdoGGKEX1TgJQ9RxM4UxxGh+eiGPGf/8cZEYMYdq774gWKxDOYX3RDCRpLSocTyriVgYUfCW71nQRVKOB2LsgJRrFnXC0Eo9Co+zGgWmXOIGdQJUutfTb/c3gpkbzZzJxQshS2FTk1HShgMH+CX2hdu9q0Sq1mFNlBDlLSg6Ckc3+gEPEI48MYGEeG4bxAXqEJRpEMD0Eb/dZ/9x6E+9vz77zwl/PQN9nKoMPXalsAucp4GAZ8iFc9F2MEz20F4CE0rxYSniInGYZoA9+ZP0Ypwwj90A/0jL+MK8Y8AzEgnxi9Vvj8zughExhb6JgzKpMALaPDwFyEhgWlEvhx/1lribknGYSH8SVep+88L/pxP3NOzg+jn0nh+eI0oQ30hMZiM/TY/FC3Dt23Okcm5mCQPU6DgDKdi25hmG5ZCdHR5AoZBpx/8o3DNS+gw1bX0ivRV8P6Pew7Ollw6qKLLqrjQk5aDMXjeDTXkJNkLn3TYzLQ0xYV2sxHwRhvgCVLjOWwTNVpQP9p21/yjk4nt2SlsyME9sgsdC3gwYmf1gmlOwQ4ZEA4BEfoV3TDrmTHshfIczoZnQyjtUEIXAjIsqksDgwGKOaN2DGCAAIa/KO8MAP/GyO6BO87nO8v26mFz/ShZ2S7kiVsbLzNvmVv+t9zGXP3AuPkHr43nuwY888+Y6u7JvqL3mG/0mP6oF/6w29FT+SJtgWDQKBIG/SUPjlH8IFfa4x9p233FJwSRIlu1Da97Hryyj09k3tYsGY/CIiQB64V+PAsrpfZY6HNQrAgEBsBfO85fKcf9LO+eBbPTE75S/743WKmhU0LjPpoPswTvwFtO9/zGju/q2WGrvWRvUGuGxv+MLvF/dgb+mA+PBfb0LPoN1lpzlobh9xOTSP3dy/jxlZ2P76OeznYPGwdfpLAkmcjO82hvqIROyj4eoKz2jOWMpYnXYxfZNCAm/qwT7EIs64Q4fJ3RWF3/+2//bdCBz0WAfbFF2atc3fggQfWvajFua31IoowqHt6x6EIj1pfogi/2sYrXvGKWhsm9DDrUYyl7pRTTqn/6993vvOdpTvuDfVJ1CUowmXpm67Ws7DHugiq2oa9sJ/+9KfrHuqieOr+2CJQls4ej+KY1fo+2jnooIO6ItSWflkZ+lYURXfiiSfW+lPnnntud+GFF3Zf/epXu6K8a5v/8T/+x1pTpwjJWn9hn3326YpgrbxUHLJad6sollpbpwjwWm/EHvnHPOYxXRGc9Xm0k6MI964Yn11RIDPtFS+KqNZ1cH99c9+ibOs4FOe1K0ql9jXnF8eg1kIowrzWbrj44osrLQ32qz2K4dYVBbA0SrPj8ssv74qS2Kt9z62GU1HqdTw9x+A56tigB/8Xw6vWwAA0/ZGPfGS5lk9RgF1x8JfrSZl/dXJc43f1gYrCqr+1KIqs7v1Xt4icBDSnLldRmvVatbBcX5Rq/byaoyjPWpPDfPlsDorjVu87Dvp01VVXLdeIwTPFKK21jg499NBas8b3aNE+9VF4z3veU2vAOBdt79y5s/6/FY5ioHXFaN+jZhf6Nn94+n/8j/+xNAqzwbiO4xc8rSZDMU7r+WjxpS99aeVVsm9WoFH788Mf5vjFL35xd/rpp9fPxXCstP+DH/xg6YrZ8c53vnO5ThiaUlOvGHJ9vaAFOMhAf4tzsVwPzUFfXXrppcuyUb20Zz/72fW34rRVnlGzJHp41oMuI0/oweJs1Vol7jUvsBee9KQnLT9ncShrvY3ogGGHZy/Oaj2HjlbfhczVBtvp+c9/ftUVagWRo743DkcccUSth6FezLB2+2PPI3PiiI6iezM35Mdhhx1W6zmak5w7zUF3ss9udatbdfe85z274nRWu3awzsv555+/bG+wkc4555wlCpoMT3nKU6pdqjYKeU7e4idyGNgeX//616ttMg19sydjy9C96rK1/Z7X8YAHPKDSNLvKeH3rW9+qNql6L+xcfEmXoXfzctvb3rY+n3PJe/Zz294jHvGIymf0gbE3v3e5y13q3Kqd+djHPrbab7e73e3qb3jUvekktXLYyXhv3333rTaZeq3kjs/sV3/5ET/96U9rHb/Ytr53P/rcX/Ys+w8/q4Vojp3LD9EfNY4uu+yy7t73vnfVWWkn8x/dfd/73rfKSHbYX//1X9e6fmQBH9kz3ec+96lz7znIB1DTBz1/8YtfrP4Ym8Lv3/72t2ubP/nJT2oNIDaZc4BMQad0tfHTD7YB+mF/6yM/Ljbqe9/73mqfee6b3/zm9S8bGZ3v2rWrzp1nMl90tHFQ+9D8eIZDDjmkU9OKTY3X1KUi6zyb9tGcelbo2WcH3nnGM55Rv2OTGkv/49M8M9/B3PrLBlab1nXGy3y7Tn9e9apX1edGX8YRvRiPHTt2LN9vKx6bPiMIpABb8Zc6GUh9E73rsRgovFUjrImSW63yWTRZtFZKpZWXUXCNqLfzwXaFZFjME8UYWPpvb1h1kynT1rSQiZE08iJMagTeyo4sm2RATQorhQ7ZXt4QVgTY0i8rw4qRdHHpn1KLbRvBI1ZQrKzK1pBVZmVACqksFPurbaUqhm9dXfSGCVuSRPSlWjpX9oHUSiv5g1srrG5awfLctmlNC9utZExJ/5XpZpVChp9+ygCSwilaD1ZPvCbdG4FE+WXZWNlCB4P9amFFwqrFalGUUU0XtfLcQvu2hVnlkSJtlWEQMomSpmwrQLaqWbkw/sYRpPJa9bGaol2rvebKSpQsKPNi1WgQxkktGOnEsocAHVu9y6q6lHMZSCvV41oJ+oYmZGHhv2KY1L5ZJVoJ+mTlxmqaVTY8Y1UR9NvYAHoqSrj+PwxFydeVIbC6ky11WwHGQ60SfBFYZbQt0F+rl6uBFW0rg+TwMJgjc2OewV8ra/qEP2cFGpfZROZDMRDrimZkPvluRTXZR6sBWgyPue/u3bsrj/aZEZsf0ZfmKvIA6Fk6zRY/QJehUZmBttbSX7YErAbo0mq3FWm0SrbMut1sGMh8/Q2sUtO5tvuOAnlLz3l+sta2CzaxsaIfipNWt0PS9bL8fG91X9/ZS1a4e6yM0B4ZSDeBLMtkechksI2FrmJjySCYFjIgZJTLiGfj2P5FT9sF0IKsZXOgcfZL9OSkkOHjWnUNZRSxK9BJ+kzeykZKZv2kMA70M8iimDZTaVKYC32k5/E83lYfll2K9mWNy/pgl5oX546z3fEyPwN/awefGHs2Mn5UQoHdqT3ZX3QGnpRpT1eyO9nBxsyWorz11RtPbbuTKcP+k81oXNikbFT8J/NKX/GtuXY+fWrsjKd7s8XZPGx4trjtT+xNWfzaMP/GJDQKntlzyRpiL6IZmZTqKNGj7DN07Dld5zNbUtuyc/3PnowtpT0HPZ3tV+wrWV/+yrYxxjnPtXyc1v6WTceul83DB7Ldiw4m92Tj2Ckhg9v/Muu1azz5OmwB2c3G1u/m1XjwAWQDsR3Rniyelh/0lfxjp2iL3ezZ/I/fjCsal63ExhA3wIPGWVu2oanHaxeFOVSCRJtoRW1L9io7dytj0waCwtS24NiuY9ICDMZRjpPTY3FAIBFeBDEBz8hi9GHsOLGjQOgwdgg56bMMNgbPatAKVwEcRhfnPPWAWsT4DG0SgK4hIIGgklpOuBFihH/SzCcBgUtYUw6CAtPAVilCi+Bz76SVEur22RovAtJB2FFyAjCUjYNy9JcQ3rVrV3X0BQ+M9biAlPmT2mpuRiHjRXFwcBlA0lEFJWyDoUz1K8XvKAT9Ny8Ur2dj0EjnZMxQopSM53QOYU7AU+TGQJAx9zQGlMqsQAcMAP2Sgmr7mSAapRvlQFFROsZQvwULjaMaF1KYGXSCe87XT/u2QcqtII6UXn1mHDLM8Ic5Y2wyKigkQTmpuMPAUDQH6FBANenaFCDlZ/4YO5TlMLqeFAIEHC2BQzQOUtopymnw9Kc/vY4lMLQYqoKrtmDiL6nA4wICxhKdg7FybAVw8qRCM34CadOcEcEbtJWg4SAiwwbBgDLnMdbQAiMI7QEjl3OQzxDeCaTJr3Y7MqNZLQfPAAmmm3+QCs/gndTgGvW8gO7xCrvBeXgDX8QBH3y+HpsL5AD+J0NbCJrQN+YULZKl5hh9c9RsfeT42ArJeZ8F9J7ASbYf0EVeODAvGYN/OYahX46nmmdxvMhYOpsupucEND03h5V9xNGk0/SHbYG/OVscKPyFl20RY0+xTcA9e5qfDJxU28uzDZFMQlde/MEmY3NY+GOzkNWCElkcmmSMLfSRpfwZdMaOAXKxvd6Cku/YPO5Jd7dbv1eCIKoAo4U6gQ38wE5q7+F/8n9a2oidS57a8mPLnL/zhn6hZ4EM42ysIgOMCV5nY08CfIIP6DLbq9lUbBeBCW3iOzyFh8yRc+kM92bf0MMW+0477bTqf9pmx/cQVDBHghD0DrvIONPl6MickVP6S0bd+ta3rr9rl90ooMLmFwxyT8FbfE1fKuOADtmB/B7XRn+C/uornc6WZ+uhEzLFdWwk48c+ZF/nWmPJJva735RYADTD9mIrqB+kXp97a4tdpn/GPLLLfbUvCJXvBLd8Zzw8h78WcT0Pv8O9jKH7SuzQHvlK3rqvAJVn8j+/UBu+M874kKzzP74M9NWc8BMsGJB9xtuca19/yFSH9ow//cG/8RvZq9+ez//mAF25PxqwwMqW38rYtIEghMXpwEQYJasyDEb1EbbDnr2tCPPqIFg5ARxCApWwIfgwcoTKIAgjClJ0l/DB5HFgplVmLWLkEcxWAhhhFH0MqVFwfjI9gKAW7CCEQH8pmEng+Qlxz05ZaWtSCBYQ6gIJ+s7Rsyou4CCDgFBjLOur/eKEngCFiLyDwrLSRbnJXqGk9F3GjUANRTdqTswf3hxVrNe8uFb/ZP1QRgQwhUk5WekRCFBwznMYL4EwQT6KSMV/z+IeAhCcZMrbGHMCBJSstHibGHriQKCJ9FebcTZnAUVOcVG0/gpkCU55FoaW+3Nq0a1VBX3jPLgng52h5X99ZRxY0aCgKDdjTyGCOcMTQGExPMk9wB/GIGM5CEYYhQbmFh8FjAMyk2Kl4BzTIryF5yh1hoZ+GGuKHb2OgzEUSKNU8Zr+cNQpZPPDEEAXHHY8TUknEIROOErt29+sYIWv0IHVn60ACxv2/BuTgNEjSGiljzPYBolamCP0hq/RTejEXwY0Hjd/Ai2cS/MI5sN4ossY82RYmzFkLvSt/W4a6AP+RjfmF9zTvPnOfRnZjNBBCG7iE0Y0WSF47LqV5D0jzqo4eEYZQRw2vDuMh3psDnAy0QZZ6gg4CgLsdJq550BZhZeJykGnHwRxyAoyNc7INNAu2Y2HZASFxugrjsw8gAfpigAtWmgg+yxu4k2ympPNKYnstEjiWvaPAITnYzNYUJMNylZJZoln4NyG16Cn+eE2ogAavWzsZMyyZ9h1WdxDZ/SVcSd/LTYJgrCT2FL0knlL0HkluWQOLf6wCTjC7LJc085RCiBnsZtzPI3uZm/RsXjDc3mGeQFvWJigpzwPG2Cl554F5DZZb3EMX7BvyQD3JxvoFLrJvY3dOBpnX7Bps5hBl5kzNjfeY0cIjshmkRFCH+IvOlXQSJAHzwlAoAX9Qit0JRgP56EdOlbAgR3tPPQiyCDYY8HUNe6pv+6v/qOMIGNpngQ1BAvxsAVbtrnrBClbHWx83EtAhp3E7hP0k3HExtQH+o48oTdzLrlCRhoLz5SdNv6y0VznXHaDdvgibGpHe3/P6rnaIKDx8nzxX9hpfBDjK+PGGJFZbGe2jLkjW8k0dg7bl60TO5A8N37u4RksuLIb28x8dE5nSCwQKDKW2vUMns/cu3cCuZ6BvnAPcladREEqtrPxwnfOcT073Rzh87Wg8c2CTRsIAttZEFYq3hNuUgIJ7pYgeywGwkgEIObE3JiOU0IAYjjCjIAbBtcLAgkOEkoEA6PHd+OUwDgQsLZzES5A+DMEZXfkVd+j4Blao85zCLokO4bQIeQmESCEsEyOm970pssZI5NCAEeWDQdQgIIyk0JrKxvDxXe2XOEdAlGgxUFYE9LtQaEp6OYa2zFlI8QYIRiNtUM/GU/mglFDaQx7TvNinp1Hccq40j88TUFRuAx6ARXpy/prpUxmj5Vdv1nBMB+cOeNJuRDqSeEXiCAbBGk4vFn5JyMoNcpnNUiQx7Y7ASd0oe8cTWMsYGY8GRrmQPaVsRPEcj4HltLk6DLmrHRb3TUO6A0Ethk1FDrFxPkFisnYJPAxbIyNYX4nL10bJ8D4ZXWb8ud4TwtzSLlrSzARzwIFLFAxDsZOkFAgTcpy+mX1iSEG+J1RR8m7F16kwIGD41rOUsYKf6E/GAzGLjIYJ+RZC+OHtxh4DjTTpkW3MA6MK05EZCh5hH927dpV5x/94HsON34G/MywyuKKz2h5XsArDKrWuTLHnCBGKdrKqmQLvzOCBWCtypFpDONRz9+CPiEfslDAqJZpgp96bE4IqCtsSkaR5WQBZ4CMz9YWAb6AzPO97VGcRM6AawVN6ESBILQ+qa0YG4IeJNvi5AkEhXZXCzTNCQQLLJwf+lNQQbCfXJPRg89lJuN9co8zTNfgAdfgT7KBrcKBpLM9K5kap7LHnjC/aIS9wFYTdGcP+czuQVtkKDqjV4C9wZkHMtL2dMEj17PZZLeStZx0+js0NA1GXcOmiO2iH4JPmwHGio4AdEtHz/Lc40BPsRUEm/CFABBbVNYHWxJfsPPwdmyiYbZRoH/tuSCI4Xvz53t2qnPYHoJ7bBu/C4YE6EKf6BXXt74KntRn1/ANnKNd+s95dHHsH0h//CZAYzGEXctOluxAX9Gbtr2yodBlq5fpUTKKHHAOva+v5KLzBFC0pR+y2HyWnU7+GDvy1u8tyE92vWeno2UiOY9cYi94Lv31HNohF/Uj4+qv53eAc9lr+kBGC46x5dk5xlub/CTjqt9kLd+ArcwvY0+7Tj/xG1sgOwmCHTt21CCeMdCuZ+cP6JcxJz+dIyuOfayP8cv8HluTnWze9cOcOacd7zzTVoWn25RHIcKuKLjlz8V47b73ve9NXHx3nnDPjbjvVkFh3uW5LIKmFn4rxn/9XAz27tlLhR8VZiuCdumq4SgCoRYvdr7rBgvtTXM86EEP6grT16Jihen3+O1hD3tYVwTf0l33RnGsumOPPXb5/De96U31+2KI1WJlRRjV4s1F0NXvx0EBtCKQ6ph4vklRBHItpub+N7/5zUcWdEW7Rdh2xeGuxZOLM1Xn5EMf+lAtuu74wAc+UIsXK4QXFAdyed6KQV6Leis+98xnPrMW6yuG1PLzjzqM4+tf//rlwsWOYuR0RanXwnhFOew1zkVg14KJeD7XFMVZC74Vo6D7+7//+1rENr8ZO8UCi2Ksn82lAn2KXRfje6nV6aFfRTHVwtVFmS3fryiQWtDvjW98Yy1w/brXva4Wzsvv0x6KYBdFXos+FyOzflcUWZ3PlfihGAK1oHfaKsZjpc3Iq/BWcY5rMb6cN81BFuOThz/84XUefKdgezEE6j3QIZ4exM6dO2uBPvPhGTPP//iP/9g98pGPrO0o8vqpT32qKwq4fkZf3/3ud+t5xsN3xciuRcLDS2eddVYtPOz7lkYW+fi93/u9WiSx/a4YY7W4YTGY6mfjiO6G0cQnPvGJKguMTTFSl77tuuc973m1KKJCjoGCl8W4q20q1KiwuKKixTircmGc3JsW//AP/1CLeOaZ9ttvv1qgsxhny5+/+tWv7qVfd+/evVyQvBhty8VcyVQ0vxKKEb0HvR955JF72BP9sXkOc4smyfd8R0eccsopVR+uZHv5HV3glVxvrj/2sY8tv2Bi0uMhD3lI1T+3XioYrIhpcXaX7jQ7yMc3v/nNy/ehM7w0g1z0GW9HtjroNDqXbfCFL3yhPiMdzbYIL7CDPLeitrmuP/Y+Mq5kwOWXX17HjB2KXtoxHzwU7y2O5NIMXovibFe7InTlr4KyT37yk+vnce1NcyjkfOGFF1YdwJZk32wG0A2xKdgaxoKtMtj/1RyKRdNx5ocNFBvOvb00gS3J/rv73e9ex5usGFcsml3Nt3jsYx9b2zGndO1hhx1WCza7xkteAJ/93d/9XbVvb3vb2y4XEGazoAe2FlvKC1q+v/RSBYWTvcDizDPPrD4BfvylX/ql2vZRRx1VC0Ff//rXrzqWLYVWyDovUAD2E98Wn//VX/3V8gtpvvnNb9Z+sjfpy4zzwQcfXA/tGR+ySj/ZR3Sp5/LZ9ewFtquCze53pzvdqfblZS97WbX723HSdy9b4Bd5GQ9/gV1LF7sfu/8b3/hGtXnZGTe72c3qy5zYYq5nf7g3uQ3OMzcKaMcO8TzGmF3AZ6GjPR87zniz4RXBdo5niK4ny+95z3tWOWku0+fHPe5xVQ4aU9fwJ/bff//arvuyPxXY12/zbxyN901ucpNKS/gZ0JiXnjgXfZEV6Dv32crHpk2rscVFNDDpkFb2FcsTKRTJWy8U+qirllakRaF9XglWY6zsW+kR4XT9JNetNfRLNDsr60ERrvU7f9cK7i0aW4R2XYkxhxkTqauyv0SsrXrYcywiOwqi1VbTwEqvdMJZYeXQao7URJHgFqLgotajUIROXRUIRKABreqfiLIsCKvZUhxFvofBsyoGaYysAFlxmRRWADKOVmfUsLFVyup/C+Mt+m6MrTRZBZPmanXFyqlVF5l2/hYDeumq69SVWXyI74rBU+vjyHCRnWPOrEKMg2wOqxuyaKwGgNX/jIvMEM+ccTb/nkG2jaygrP5LzZX2bjuZ7Vf6bgUAjJe0UCtTWcmzncpWAZlN6G1W6Jd7GVNZBoH7qOMjw8nKjYwh8zcrpP/bCmvVJ9ug0CO6zMr0KFjltEqcTDQ00W4NsJpidcUqEFqTNTWOrofB+Q5bFdCbPmnXSpb7WMVBD2gFX4AVI3Ttrz56vvCI1aakJqNJ/ZIRA+gs/QvPkE2yBfEUuA494z+r7FsBntt4tiAzjXnkofHAk/RjK3vAuKNB81OMpaVvr5VHxtPqYkA+hV7IZHOBhrQpMzO0Mw/QLW0mmgw2yHz7jD4H9bpUbfQky8EWIBkR6IeMGJRvw4B/st0S8KtaW2oN9Nh4tPMtNZ8Mz7zKyCHf6Q5yZiWbz+/ZJhbYToOWI48mBfkoAyf8QR4P2kyzAA+3sgrdJ9vJFl48SpfRx2SpMZHJZxuFLCWfZZ/KWpGl6zqZAvS5bMEeoyG7ypYUGQC2nNuOY0s62Yo+yD/ZaGwTB1tIHUB04JoW5LSsIG2YQ7RhnvgqtrDKvghWottxUJuG3cQ+ovfo9FE25GpBZ8gswS+xoUYBnXpuOsa57M7oi9U87yC0ZW7YzrJajavxlfGHb9A9/egc9gHdlf8HfRlzpj32ZEogyLxm/7LvbNdjW2qP/yFTDN/LEpHhrUaMTBQ1c9hXssPYl3xC84K22DnGhV7LPPlLJ2d8fPa7zBxjrm3X6w+9ZGuTshTsX/2TSeNo2wh8J1sN/Xlu9qkMHZnrZKnv0G47JuSI9tgZ7CkZ+C3ITBk7bALjIivfdbL03Y+danzYe/rOtuYTRD6aF88Ye9y4sDvYauSfNmKPk7NoBz3FpiRz9c0Y8UOMOz6QDWQOPY++aS/AG+5J35tjtMJHcJ5nN0bGzjXoFY3rh7nduXNnPZ9MNW6yMV2nPdfo13bApgsEIQZvSEHQAikmwuQTzPaJricQgz2TjBEp6RQIwRxnZBSks0thdFDinDsEFmd/o+BZ9MdfwKyekSDi2GOItQKmIggwGYZl0IfJCBbCXUAGo1KwcRJGgbEkPVdKoHYVVpwWhIZrtcEZJSADfbFPdxwowtZx8zyUUYIsICAoiGiLELoYVLKuIeQIRJByOxiQGgfXt8qX80RBoVVplASdPbfm2PYbtOt880AAc6gd+k2R4TlCHj3Y3qTPBKl+cdYYC5RFzqUA2vsPwhhRBKn3IGWTYLcNhZBm+FOmtrTgMcEfisU2Ifcwvvh+x44ddY812UBpps4QCDBddNFF1chOX6SzUiSDjvUsoEAEUPEKMAKMDcVtXDjmxoxRuRKMuyCI52c0CLDhBeNIecVhNidoPFugVgJDVrAF9NOYx3CwpYuTD2iAIZMgwri5a0FR7t69uwaT0Bz6TmDMPDHW7K1nKMQII+8iU2xFMm6eH8yZrZDakJIfYwDogPBiGxRCw2nb94wGz2H8pP22xsEiwvwxTlpkTFqgRfyJ7lrj0FzSL/iDTGNo4X3bR/AtnRoYv8wFftYOevOdbYt4e14g8yyGBLZnmUe0SLdztobRYeZaIIj+FDi2vRUN4pWVIHjM0I88dT+G/qQ032NtgbY5uegNj1vQiX60TYIObmXBSnAunc3JAm3RGXQ8TDrvZJIAfPqCp1o+mxV0LzkK9FLo0kIC+0VwlxNm+xHHSyCC3KbX1AGyqELH2PKoCLDnsSWc7pxH/7Yq2OHGmw3ioJPIQzqYXWELt7H31zyw1QQVbT8RRB8GOpyzzp4mv+hv8tjCGNvVQld02izyxjVsIzIwetbnVobPE/F1PPdKi3vAXmab6J/ntJURPQ/TV7MgtrV7mC+Lg4oC2/bIhhQEdb/ofDJCP4ybax0t/E4+2DqEZ8w1e5ZNQ15YABXoYUfgQW2RS2x5Y4739MHzurcFQM/quW0PZJv4nr4hLzLnbBP39hd873+BSUETuleCg4VGNi+7lT2Ez9WJRIPatjXOfdKONj0j2qC3Ewx2Pt0tUMwGZE8KcLIn0aiyBOiIXDF2dGlLn+w0epMfwZYjPy2euOaII46o886/YP96fuPF/su8s+XJTf1TU0tQC9hqgmvGnL/HP1H43vwKDCUwI1BlfvWNHcN2ZSfiM/PPZ8B3gkyB+fM86NdYohG+IR41Dmxj/dcvvGpMjJWFJfajZ+HjC1qxay0euX87Llsdmy4QhNA5iiYljp6METVOEOh6ArER6AgMkVIemKBd3RwGxjcmYnQyQjDgrl27ruPNR8mK2AgQOoQKw0KfZHZgBE61/rbMtRaIUhxkMk6LlS1KmRAwfiuNsYJtaukQmBwjr9aeFhFe+mJeYvgxEOxLJdTHwXMQjAFjzHhSYFb4BAnAygIlY7wHn4tgQ19ohbAkwKYBh87RQlDJ6gblIhhE8VFYAiyUm5XFHOgZXVIQVlsYnIwiik8AMxk59g1TlsOQcRwGc6tmTZw6/I0OGbIUK0XhnoJAVkMoZmNEyVkdpYiNJ0UmYKaPxiqgONEC5dIaw4yZ9r6rgTaszpBHnHUBJg4MI9F8GZs4LpSyPvvdMQhKzzmUEJlG8TI6BsFBRtNR/CsB3eX5/aXg0RYwEhgdwBk2LvZCo5txc9fCmKOFZCsJ6iTw5DvjTa4k4AcyMBjHxojyDp0KRAn2MhrIVWPAcAj8nyCFuafQPYvr8kzkBMMOjB9+xY+LDDLIWAp8ABpA35510Chh7AkGMcIC5xtjQTm8ju/xFNlOTsYhhowjoAmBTIYXWsazVgtbPlsN6Br0GKAHxjWnmCEYx30QgqTmlGMlkIR3rMQz1obxzDAwLGWU5HyrytFz28nQ26wwP1al6cAs/qh1I+t3FpBLAiVAbqMxWULkyEqyLvRAp6vLlsA+2Rp5NAwWSuiGQR4bBJqP/Ye2yTVA13QYp8qiB7uDjtF/jhjdSFdyYi2Icm7YwjJa6HP2Uk/LwyGzzNuhOIccfHKT3qKrOdYyHjjP9Ifv0I/x95dOH6dTyGXXCdqRMeScBSn34fTyY+iySXVsi1zDxuDIAjsXnbWyexqM64ff6BIZGI7o+VFAs/gEjbJR2DOh53kA37LpOOXsYrSOzukL84QX6Cy2DdmuL4IifrfARm+2wL+CAOZV0Ev7eEgb7E3PYP4EQIyz9uhR5wlesEfNpfkmp+gz//ue/tQWHqQ76W9yzW/4nB1rvHz2Pf/CIjy54XfjznbC28bT/WX+aTPZuWjNOZlD9yfT9EkmmufTL/4dOwkNG5csPtOx7E6Lda4jQzwvtHThWcgitO++bDNj49n0lyw1xuAc/Q2co79knHugIf1CG9o1zmS7Z2YXmqNnPOMZdb74S+wCbfgcm0DfLP6Qq9ozJsYxshl8L9ilX3wEYyUIhScFiGT4gfkUcGLjGDNtsoM9H/tCnzPmMqb1Z1I7YysAFWya4z//5/+8vCfS50Lo3amnnlroYf1RHOVaoyB7c4uTU/eGFiemfh6Gwhh1T6h95UWI1H3hxQCo+zOLAure/e531/N+/OMf1zoYhaH32INciLPuFfWb/wP/Fwe/7tnUZlEGS79cC787fF8YuO57zPX65LvCfLVORDH4617UwpD1/m9/+9trjZxibNTriwOwR42JecBe1CJ86v7Oxz3ucbU/RTAtz7v9nD/4wQ9qnQyfTzjhhOV9sqNgb6pz7St98YtfXPdRp71JjyJ46pwWoV7rY/hO7ZoiVJfuMhrmcOfOnctt2W9ahHj9rSjs7iUveUndv1wEzfI555xzTv09KEK67l/Wj6Iw6lxMC/t6i1O8fA9jXIyHykOeSR+0n98nOVzjWtcVgVrptijNoeeOO8yn/cb+15Z2B89pD/yu/2rynHLKKd0RRxwx9LzrXe969a/6MugbLaCDdqzd91vf+tbSKM0G/PC1r32t7ifWptoC9g7nHvrqO/z0+c9/vnvLW97SPec5z6kywFGMmOVzHcWoqHRCJqgBYF/z4DmO4ghUPpwU9l9nbM37k570pEqfgTpaZKv+2sMNqYExyVEM6trvfC5G2nK9nne96111fMyv8/COGlRqMDi3GG51Pzjg+4svvni5XhS+wwNka9rGI8YHfE8Geza1NPAVFENquTaW34vxugcPLOphTugKfEA+koO//uu/PvRcdKO2UlAMmK44H0PPLQZO3d8fFKO6u9WtblV/23fffbtioNZaFOqcoRH9uPzyy5fOXh3MYUvj+Bpv4FV8Tq8Ng1pFv/mbv1mvoTvUf0BXxWirOnIS4IEXvvCFy/enZ9CjZ0x/+mPjDjxsjtR4iPzasWNHpWVgG5EZ04AOpf/II/QFakYM3nvUof4EGZ7P2rjiiitqO5F5+qRv3/zmN2tNjbPOOqvKrc985jP192FQ60iNC20WB7baXoPQLruN7GdbqKnh/OI0VT1/3nnnLferP8YfN7/5zeuYt/xuHNVvGSVzZgWfwP1ybzVq0MIkNRTHHepDhRbJwA9/+MNT2+ZsGP4AHTzoNwTojl9QnN/Ki2pFjsOVV15ZZalxZcMA+3Ww/6s5imNen5ctgw/w8Dve8Y7ufe97X/0df7N7fuEXfqHaBnhDTUFzgVfath74wAdW3aY956hH1v7uwOdqAJ155pl7fK8uJvuCzlQ/M99//etfrzU22TPHHHNM/e7nf/7n6+fIIPWA9Istav60r7YQW8z5/ER1w5xPxqRttiHdPuxZcqjh89CHPrT+z/bxfOpq+p9N6r7sTX1ST4lcUV/MPWM7DTv0/5prrql/3b/9jR/3l3/5l3U81Btqf2sPc+W5Lrrooioz2Wi+f9rTnlZr/einWkhsP/aj9vDlne50p2rz/PVf//VyWx//+Mfr72xrNX/yfXuQv/iNDDbHZDO57Lo3vvGNdU7NL1/P785zHRuHnfH617+++vlpD8+xU2IjbYNj6JfremBofzkTCpC2RiNHD1FuBDgbCILxCf/0T/9UC1pxiARjhsH3iBXBJxADnoHyJ4S+/OUvd8961rPqZwVtFV5L4AbxuQdGZfgGghOE4V3vetcaGGudPDBur33ta6uB7F6Ep88EPOHpd0zt/piAMCDEtctJ5BxiQobKfe9731o4bVoDbBzcw/0EF4YFgjgFhAcBzSAkNBUSHgfOKOZ2LUEsSEZ5pM1JDs/KKDj00EPrfQlvgmJSMDRCvxSGInOB/xVFpVgToCBsBPmAUqZMPKvfzPvu3bvrb9Pg/e9/fy0qmWfSHrolqP/kT/6k3pNBgeYUNRT0u/e9710L2aGpAw44oBbdQ3OcdzQgAIOGjzvuuFqg8rTTTqvOae4x6aEdio+DOizg0R76TXHqs6Cgv8POc3geio/TzNgabNs8Oqedj1mAzxgblKl2jbUie+290BzZ5Z6CvT4LVDGqKOQEtR3a4WQbc3/1O/ST4za3uc1UAUHOiILcud69FQAmrwKGnTn2OyNk165dy8WCJzk4R2SF//Hpd77zndru97///aq4fY9/KE5K9V73ulf9jnGsmGEgmOj50q6xBYHGfJdAGTCOBCK1jYYSCGIkMfCdL6DtntPy/mY80IW5x3scxa985StjjTZj/zd/8zd1TAQ9GeW+J2sZhGiM8YM+tRmQs5l/5wg2cZIsFMRpQueTBMTHgRFI/0T+uadi4HGIFekcBTJAMN15DnRNXzIcJ9VNgsSMV4EwbSSozUhMu/2x8jEoo+Z1kAXslNAcPmfw//CHP1zWX+yZaWwRso5u0x7ZwE6Y1EmlI9l76MRn/eFk6CM9Rt+DxQG8xh6jt9Am/WiRgHMzDOwKjph2yX2O0CDYIuwzthFd4lyyl13AUZ9FB2/Hg5wgP9i50QtsJHZoFkbnCXJO4O4GN7hBvRc7V6AE3XgZStu3aQ52u6Li/tc2x1r/pwG7mF9Br7Y+ySDYo17gQFe4zzjQSxZx9Is9CWvhNOMtvILujSnbJUEUh7klm9hYxgfPWNAYtAfZXb7XnnMyT+3hHn6LrsjhHu5JlhibfE+Xpb32fj47yA5BKvdyf5/Tvv+d63ffaZ/9mDb8737DniWHNmOXGgPtON//+uy+kavuyQ6gh91znBzRhmdLe+1vnlff9Hfwt/YwV653kHnR/54lz6Ut9iGfmW3pN/YPm6CdH+e7n7ZGjYXn0y/Xadezuib99LtnNu5+T/vaTn/aRALjx37K+G31Y1NsDSsypKbz2jojdVtqGxRirGmdSZVfb9iSpsBptlVI+5OaWYTOHlsZWhQmrOlwRdEs1xQpgrum6PlemrEtObbA2Btue5MaMvbHX3zxxXVrRSHimj4nvV9qsPTF97znPTWlsDBY3VYh1bWF66XzS32VImjfuO0s+qNN7agVIQVb+mNhkNqfYsDUw3Yd/SzMVLcWFQU2Ns15GhgL6YnGQ38G4TvnSPcz3lIOpUvaOiKdehRsEZDm51qpo/aBoqVpUARUHYek3ErjLIJi6deVURTDcuFqhU3NbyC10P5adW+KIKrfGdOc46/5Cr2bB/M7LaQhS5fNPYynNtFTMT7rFh1ptYrk2W9tiw8akMLp0G+HvqS4OVrPddLSi5FT6WPY/I2DOjHo1diiWenY+mre7na3u9VUXVug7M0vxkqlU2mz9vqi30Hoi7RZqabFYa4F6/CH5zV3ajvYS0yWGPuiPJaunA32WdvPbd7IKPcsRtLSr9ciWwPwEN7zuSi32if81I6ZdoyvrVT+Oic0q6+PetSj6nY+acKTwrymqD5oD98Y8wC/kysg9di8ZlvRuDnNb2SC/vp84IEH1jRaML9kCrivlG1FXlMbSIqyWheAPxVbRHtg66Q0YEiaMuDnjEkxdOq4DPK1+xdFXf93Pl4aPGcRYYzRON5TF0c6dStTBmHs8S6QY8arGDl13zs6te3T67XJ1IwxulA/SKo5FONquRYLHaOGD9heSlasBuaknc9b3/rWVY6gPTouunUQeMg16hKo50BX2vYmpdyz2e42Cch395QuDvjTeBqjHqNh3NVAs6XYFuN581bkirR+6fyxlcgKqfz0OVlB9pLl43gguOaaa+o2Y/xDXgFZp32yGUbJunxPRpFdKfhri4HtiOjONkuy2UGnq3FBX+ErNgDZbatBcR7qtYPQB1tNgNynS9zPNg96WrvsH/KTTKcrduzYUfUamle/Be/0GI3MI1uSjrW9iCxhiynAjb7YWGTlPEHO2MakvhC/Bb2yS9CN+88KW+Ft37eNBo94rlavrwT0hm7xEX077rmNne3AdAgfZxw8b2xVJTPQNjk/b9ATeAXdG1P3cmSeoyf4F/pOvtNrrmmBl3yvPec4dxDu4TcyI3Af93BPY8/OC9igac/90iefHeaJbHAv9/c57fvf+X73XcYQfO9/9xv2LIE2Hc43Btpxvv/12X0jV92TnDFH7jlKjmhLG54t7QV+87z6pr/tb4MwV653oEH3db1nyXNpi5wmN52vxhJbhZ3dzo/z3U9b7TgHPns+/XKddj2ra9JPv3tm4+73tK/t9OfHS/VTwfixoTN+Wx0bHgjKwHO+7YcVMAkYI/b4bgQwE0OVYUyxIwpC2XeDBT1bOJdBrZilYIoiyP467Fn0jBwy+4ftT6acOI2Mec4ZwrVH84QTTqj7MTE6hcJ5EhRjDPidIG7BkMe8DAuMjmE4EYibc298KQGOBoNa256FQ07oY1SBL8YfRuTgufe8EEPSX4e+xGDKb5hUMOvQQw+tykjwS0BiFBj3+uzZPaOggOedBgRCayhyMAfHdhwEXzjt6JjSF3Qzxg590i4hEyUpMJDgBOEn0JDnNw+CQdPCfNr/zNgBfWkNEbQoUMipQxMCPgSlvlFsDrSTg3GuX4ILrmGkuk676eskcD5Br/aItghygtVYmGtH/iekCWjGvHtyYhWJg1/+5V+utK/2jjnXLgcYrXgGfGUfMcdZ0Tc8hb7tH59lPAO8KEhrvIDC0ifPow8rwTme2fORCerk4HsyoAWDSlDzaU97Wg2AOSdBjpWAR8kNtBa4H5prlb0xFLQEv6NTshWfmdNRz+M3tIUn0RGetR87MgONJVjgXAaZfepkmr315oFhbG7Vs3B+kOKArtOnoO3LqECQ5wkfudb9BjHJHG0m6C+aUzQSv+zatavK/XHGCIc19EkOGGtjo/6UsRdAIc85EvQCcHTJ1YyZIKG5QKtkroUX427hQDA+smtWkPVxQNAPwxA94IME0QdhHPA4XsPX9KGAhMAieY3mJ4H7kouRjfQD2dbyS4+9QdaiI3Lr4IMPrgH2eQI/s4PQp2AKoA10S6ah/SxS4IdRjksLOiqLH2hWgJMeFFTFA+TfoBwBfOd7AUO8ZgHOZ7LJmyrZTvpB19A57EBBIDTsN3UoyGx0qsZP7JoWnsnztNDGueeeWwNXAlja1Xc8L0D6ohe9qPIHnUNeq++xaDJtvWHezDObQK0eTh6gK/4EmhhGA/MAOfroRz+61gY0T+Qrh3I18pONLjCPF7VDRk/af3pZANFiAHuPXB+10Ii/2M9kK7tgVIA+oB+MJbAf6ZR5+gsrYa3mcBDuMynPTdunUefPq51ZMK6t1d5n1PUWfNka6Jtujj05CoPtrNfzb2VseCDIwDM2GIcEdxxyBi3hLYq9EWiZn0C3QkNxU/QU/yi4jvPJgLWapuiuIJDvOZICF5xVb4YQRPDsVsWNA6PCSiWGUCzRdQwyxiwHWHBHEIjRMFgcWbuUBmODIw/6wbEWDbUirN8EuBUmwl5QgpPHcKHErPQz+g4//PD63WoUWAvPnuCK/z2PgNVg0IZC8dYPDh4nwaqg1zqOg/ExJpwcQQ/G5TSBHI6rviTqzhBsndKVwPni4JtLc86IVGxZFow3XKFpUW5zwHlm2EWBGl/PHOFjvtDDLGBwxGHUJ0ZtnK95YVohmfPNOePWyqrx4cRZrSP8FXDDVwpi4okWgiECc4KxVgsYd895znNqAXcGke/xlGwi7QqkMPjR8jwgeCZ4EeDBZBJMMhbmFz/6i9fwvTdBKDJIvgX7779/zXpQnFuWlPGaFFY8o0QD/3OkW/4yjoxJQN/kghVMjjW6G/c8DGgFMTlazmUkkiNkIietvXcLzymA53fnmuMWgg9kH7ptnxn9xpnCD8OyN8wxeQf6ntUb33Pg8OO09LrRGNZf4zyOHjwzJ5UR7pnxvbGLLAD6i6GPHsjJ8E9AZuItY2ihwfhFRuFPcni1yLPR84JX6NN96aJhQKMWhSyW0GfoSGFJNEUukJuTOh741jOhJYEBDnzsjB7DgabIZRmcZDWamTcUIjWfeQOcTCABccEWTinQ5Wh3WKB3EOYWfdN75ArbAN2hYfpjlN3mHDSlLwKm5L7PbBHt0FexqfBV/kdP6Ne5gg8CAPh1GNgGgw6OAI9XFpOLsmC1S0YLtMvypS8FzvUnMmDRZNpGgH5ip2fRQeHtY445ZlnnTqNfp4G5EXDJ/+x5Mm4UTUwCdEv3sh3RngWelWgAH+ApNoUgI7kvAETn65/FT7LewS6VxYvG2U/uIZg1KkAfkKlZiCHLBYIm4dFJgYeNG94yjsOCq+NgjvWRLZGA9jBoP37YKBjvLLI4d6PgmdJfctGc+t93iw4BcP4SG1kG21rxaI/h2PBAEOzYsaM681YjA6/LY7xtBlDYtqNQKEcddVR16kaBActA5dwxXKUWW9nx1ijGLIfMaqQAkdUwgRftEzTeXsBY4RDL1LG6RZhZlZJ1oj3BGm/YohhauE6/CGSGj88UonNleQisEIiEtYMj4C/Br88ESox/yoFgnBcztu0Q8PrB4R0V5CEMGFgcQE6IKu6jIOvD26w8g9VrAYFxGVuD0B/ObRuomua5CWNBNlv8/C+TygoMh98hs4XCBXPYrrS4NyGe+wnmCExNC1F0aeaykAAdWP2Z1/ytFrMar4w3yoFz73/ZdZw4QVKvn7T90Vgz+hIUmBfQXBxm4yjAxClisE8KBhne9pdBiJfxIeOOLAA0I1D4u7/7u/XztBCoEshsYbwZZ+gpY4+f0XkLwUpBZXJlGEI/aFpmFHnBUcJzYOsQJ2UYODLonUwhkzyjcWghyG882kCS8UC/MZ59jqGDR9Mn7bYZThxAclfwXYYMo3YrYBLeEdSw8m2syFbjTOZnXMl2stQ5nCNBuTZQRF7SV4BGzG/0iyDjSsH4lWB+8hwCDHjCdwz8UbpUn8gwzgv+9pZBzor+40n9nMY5QLfRaa4dZ/j3uPatNGhEEEawmQyYF8LDHNA2iM1OAplgCdShE44rWbYSBH5kfpFTZC27gI6lU8ntQTnZAm2hOVv2wf+CkGSJAH279TYwPvqvv3TRqOxl9GpbtDfhjgN5SDdY2GD7CUIZe5hVh25HkDEZN6C312NBmTPLl5FVA+5rC6vFklkhQ58Pof/4hF7HE+NAXvNTbP/lV5GfZL8FHVsX0XO2UNp+mexRfMnmsV1/JbT2hH7Nmz75Q4LCgqHs6Gnnz/UCuWwQ2/Wi3wZhnATaZC+PA3uNDjKnGwX6nXxQ8oDuFHj2xkW+6VZDL+/WFxsaCIpBQHBzvBjzvmMAElrzdu5mgZUcgQlGpyBD6ieMAqHIQMiecQJWTRTPog2ReoKYwUFAq2fiXEYKx4bDJBOIMS5YRAgyYpNlwjiwh1zUtIXAj/MYI1aerK4Rnrt27ar35UxRIFEiGM1Y528L5zCg5oncw19COns0h8H4CYR5HmndDK1R8GxWs9GMgIsgW9KBB59rGDiUgk4CdMCZjGE6KbShZoD+AkeMAe3wvzG2ekKItwqJIvU5Tpm+S5MX7HDIcBLIs7+bQzToSAeybfLM2kSjMr0mef7NgMF+cgi8SldgC92bf7Lhnve8Z1095exT3laU0SkamOezCoQKcjgCGXgU8SRIXzgkmTPf5XvPYj7B6q8g4rSrhnhUkFR2BTpDw7Zv4RtwD88RWsb/gq8t/aEb9Qc4M0E7jujWirVnDw/iM7zCMUKfw2hS4ME2CfdzD8GqPK8AQ+5B3qHXQaXffjYuyfCyGtpCEEl7xtl2NDIPvzCeXccQ3AqILPZMMb5bkHtxlMnWBFvQBWSrBOfYggQnO3qAEyAb0pZEwEv0VYJv5BCZlIzJaaE9ui+BF7IOzXgmzrbA1TAI+qE1ASy0ZnVbwNL2mMg4bU8CMt3zojt/I5d7jIZxCh+iO3Q1L2jXXHLQ4iRz2MhC8ojOD5yLttFfaHYUyOfQBDoTXJfxaN7Jck4w2h4GfMFpl7EmOMmhJ8csqpFhw+7tO4dsbM6Yv4OQESrLzoIFmQzsBbafvsjMJqdse5RZLGDEOSe70W1sgx6TQTY7u9t8ArlnsTX23VpB9qIah/wF0AcL27JoZ0X0JHkV+112z6C+bEHfo1m2UbYb8inYVGwE/sE555xTfQsylW4WXMKPFtqyeLMS9C39I8sntY0mBflPRgvQwjBZn/sPA3lBT6ADgWC8NAzsBjwaXTkMxtLYC7BZ0Js3xj1HC31ET/rsfwvA/OZ5yuZBjOvbpP3usfmxoYEgAo3y9zdpnJjX6r9tHxsNRoHgC0dJ8EY2TohfIMOK1uD2Js+CSQkyUVsBAAZFYK83QS2FX1aD2iaEFkfeXkkruZQZQ4SApUysJOmLfegcZEJJcKAFYcCoZrgznETTCXTONIdJHwjDBDr0k5HByPNMrdPqe5/nBeMRR8W9HMMcmhZqEsiYYhDJ9BnXH8Ex42hcBNhkUHEixinMwLhwWM0VUIox2KYBg5MDal4D88eJ5Zzb0mSlJZlHQHlaxZRpBuZeOj6jEL0J9gkECvwxMlqHvQUjIY6Wv+45aqV9MyG8ZJ44fIIHxgpvSZMnExgugqIyBI0h2WC+BN3mbXwEjLoUiAZjSk6NcloH4XnwnAAyA9Rz+i7Pa5VZEEX/GaqtfJgUeBStoFfghBgjK4CAx/3WOhKewRgLPIE+WQEke6yMkTmDPOOZrWgLOKEztMooE2BObZpBWLGyGg9kGucdZHieeOKJywH+zJ975r7GSMAiwQ+BngSCyFu8SV4KqGdbGrmFN8g+20oE7K3OkjHGwwp7i8zDIsACQegQT1s0GJSd5J4DjK2AacsbxpJTfOSRR9b/E9ThGBhP2RICR2Bs0KPgUcZJEM/2oFmhvQSWAt+ttNDDAOdgo0FB8hjAHHoZZ+PgPAa+Z1OEV0ZLsi2NHxrrMRrmCw3hdQHYnTt3Lv0yH8jc0Tb5jsfZNbb74V/3o7+zlQuNmrtB2TQI9BqaZdegeXaB+0ROxqFsZQB6YpPFBiWTOfKgxl1sD3RDv9PjFlrYJ2wNMk0QZ1A/0GMccQ42GRqwNWR941kyS2AWfbPV6L3UTOoxOTKfbF4HW4reNrdZoJsUbG3zMakNLPvIPCdzkmyiU0ctlEyK0DtansbWQZuKjpP3ZDx97zOaE3yl6/kStkKqp8hOsbCGXyaVi3RS9AidEn09Txg7fIP/+QH4kl3Bt/E34yNjShFwmeIW3mXteCaf8SV7ke2Ip41FbHXAo3w48yVb34IuG9QYykYiL9gfeJS9EbtOJg55oB+CaO5BPwv6ug/Z4Dy6xzhbgGOL+D2IvPIc7F9b8thx5kE2Ih/Ys9opImDsIAfJMmOvTfdPkNOzk5mCzGSMrWxogF2obfcy72jBGJFbfhOQFiyVRW0sLSj6TP/qm+dEO/nO2OErv7VytMfiYkMDQQgdA2O27K210idzIgp7LUEREwRWUBm7+pAVdGAcMIAYrZiAIZrMDH+lXlIYLTAG58sqrbYHgYEZPiLL2mFgi/JiKg6oDAhODMHPARZIch/BAdFxSi41HCIIAwJL27k2Dqb/GSkJBHlugptwtdqlr547zoS/DOnB9mcF4eVeQe4zDgQzwS+riUIVQBsFAljqJpoxZ+hnpT3OgQAVh1YbgjSMAMbZtDDmFIItRBQ3MKYFtAhXwjx7qlsQ1hxwCtt4owcFJBkWtntRPr7jUJurYSD8s1JhbB3zDOStFTwvI81ceQbKijK2SiUAaj7VsaEUBcUoqAQF1gq2OkkBxuuAT4ytrIQYPpNAqrFVt6zWtAYhGsMT6M28z2JE4SdOU5xbARq0RlGDsUXX7X2NHSNQ9ocxZygzmONc+166cYAnyBzbG8kHRiLjyvlWz+NctWBAMYA8NzkmQ0dfXctoIce0C5Ev5pncAn0i2wJGWuQoJ4ksFKRjYJHNkVOeQyYkPtQGOSCLidHH2DHO+oYnc99FACPYM9EreMVixKDD6XMCLeQJo5fMb3UovcqwFQwMyFa0KMAW0F14TzuMUxBQsZ1sVkTftUAPK61kcro52mhWcIuBTkYwRG3HHQfPhT6seieI7tkEn4zNWqzsbiWYew4AG0KAhkycJzjN9BtdJehD/ljEscJt3gX8OVRkIxlGn63Et86L/UYG6LsMhzi3HHbP4ntt4Q+OF5oS8OHsCYCSU+ifvGffRYbiIYFJDhRHCp+RQzImB/WS9tmTxo2NEYfJ8zgX7Qv4sP0EoNCq/vWO1Www3px0c5oterG/0MJKoEdSK8dcyEyjX1u7dRBokl3KNhFwNndsVnSSTJZ5QLuhi5VsZ/TFFhY0YIeGZ8g7/EQe2nFgy71FbsWkBQbox2lAL2ds9G0Sm34a6Df7SMAYr5hbwRbjy3bxf/SgIDKeJUc8Nz0n0xUEgug8OkTmnecUQMHz2mGLGCd/yQrXsUHJIOOYRAX2BX42vl5cIIBGPrJP2TtsC8EXATWBYvas8wSWtGOxWp/5CHQ4OtWuw//Od52FYfdns7DF2FueLwvGzifP/GXryYJ2XsaHb6jPxkJAiIziY/OJzJPAOBmGZtmnxkdwzPiRaYJWAlHG2T3pbv1LYM1zaFeAaZgP2mNxYSY35CjGWnfqqafWd/j7XBipe/GLX1xoa33w7W9/uzvvvPO6YoR0hfC7IhC7Ygws/dp1r3zlK7vCCF1htO7ggw/uitHQHXTQQV1xFrviHHVHHHFE9453vGPp7GtRjIauGKr1KI7S0rc/w5e+9KWuKKeuCJHaXmHurhgm3VlnnVX7Upi7fi6M3BXh0BVF0xWF1BVBXvvhr+ve+ta3LrX4MxTHpyvCoCsGc/f973+/KwZ9V4Rc95rXvKb+XhzsrhjU3fnnn9/94z/+Y1cEbFeEQleMmfq3KMB6nmcqTF/bmAe0UwRinWP3fP7zn98VJb0HLQw7jjvuuK4Ina4IsK44BEutDUdR4vXZXVeEX1eE217tjTquf/3rd0VQdsVgqJ/PPvvsrij5pZang7EuwrK2Y/6+9rWvLf0yHsVB7oowX+4TukMLnqMI5K4okEo7o+B6z1GUZ1cUXr1vEeDL7W3WoyijrhjnlfeKEqtz7XvPbizN63rhf//v/90VRdkVZb/cv6LsumIcLNPGpEdR6l1xLqq88ExoAi8Xg6krxlg9xxyTI8XZX+rBZCgObXfFFVd0P/dzP7d8v2Lc1d/ICp/dsxgA3d/8zd/U71u4vjhiVU6ERow9eXfVVVctt3nmmWd2xYhZ/ny7292uK8ZQ99nPfra72c1utvx9juLgdB/+8Idr+/inGJ7Lv5Fb+gb4wnevetWr6mcy8yMf+Uj9ji545zvfWWlC39/2trfVMUw7oY8c5grdF+e+K0ZglbvFqFmWL+btgAMO6F7wghfUex166KFD29msx65du7pixNbnOOSQQ7pXv/rV3W1uc5s9zjGOxnwSGNPMHVlxwQUXdCeddNIe7TmK8bnHfYrB2RVnaamV6fCd73ynPkPbfjG0uze/+c1LZ4xHce4rL33zm9/s/s//+T9L344H3XeDG9xgj3s6itPeff3rX++K073Xb/3xs8P80z3/5b/8lyonhp2zmsP8oy8y4xWveEWdM3zqt2c961ndv/zLv1QZh4/JOfJhJZ18+eWXd8WJqW0Ux6y78sorq2xh80TOsdk8m/+L81flMduHnPcde+Nb3/pWbe8zn/nMHnYKHTyprNbuNddc0xWnbvl6B1mV5+yP+R4f/OAHq44tjn79jG4nlRd0GhuwnW+26iWXXFJpaBBkkt/oxJxvXtms+Tyv48ADD+we//jH1//vfve7dz/60Y+WerFxYF+mTze+8Y2rfR8/bh6HefCs/LL3ve993YUXXlh5Gv/gW/YUOUH/s3PucIc7dDe96U2rnWH+H/vYx9Z2+FF0KJveOOqj68mJT33qU90xxxxTbRy2Dj3IDtLGr/zKr1Q9yT79oz/6oyqnbnGLW3Qnnnhid8IJJ3RPfepTq04++uijaz/YH/w2Opq8onv4dOwRv93kJjep/hv9A+RfnlW/nv70p9f2nIPuHvCAB9TnYQcffvjhtd+3utWt6vPSxfpDZmmfLjv++OOrrxfdfthhh3VXX311d+mll1Y5q79sHm2xZ9H7hz70odpndqjvPYdx1Lcb3vCGtd+Rlewm3+uHPj7zmc+scjvP0B+LfWxoRpAMGCuNqf1QCK1Gp9caMoAKEdcoqf2zovdW/K0023dZ+LSeJ9oqem4VWyRVtFgkVOS3MG+N2ooEtxAxFpF2tCvbgWivFSVZIqLXti1YGZNOamXJXl4RW9kPtgdZ+fSbLUK2jOmHKLOo7CBEul0j/dOqk2tlV4hIg4iz1ER/9c0Y6I/zrLxadQURZf3IStpqUQTQ8orGNCjCv6ZLWwlXcFZEfhSK4qjRbOMva8BKh20wk0DfRNIz71YBrQDMAm2kHSsGRXDW/1eC1QMRffAs6MyWmqLEajZQUkVHwYqC1Q4rojJBbOVJPzYrrFBZ9bGKojaCcbf6IzMF3eJPK7PrAStceFIWSbu6JRtD5sS0Y+k5XFcMl0qTVs9kJCTNOfDbtLxh9VKWRvpJbloRgmJM1L/6K2tHQcg24wOMuZXw888/v8oTz2js1V6SiYYW0RvZjO8Cq2bmQ7uDW2LRudUuKdHat+Ws3U5UjIoq08DYgFV4mRtWVbPVVXaieZCBKbsOLcjuCTyXcZVmbZVKDSMruLJYrL6T52ojSN0mv4yVlXcroGScTC11A1y3CKBfjJ05kv1FpshaCMhy8tqYTwKyxconOiErbJlKwe+WDo1xq79sUTNPswAPWL1sgV5kZkwCPFKM81pTyPNPAiuXxqaF7AA0h3as6PYYDdmrVoPxWzJi5gUr1OZShis6YyuxydAYWIm2Sk9ekgdA96/UD+fK0gDZgWSY7+iX6GGyhK6nW2UA2XbNXpD9w2Yiv9AOm9R2iMg5dhJ6MiaTAC/Rx2xEzxrg05aGZ7GLegyHOWfLsxnJLjKH3FwJMtHY5F6IEHoDulodvmFZQYqD20pjZwD5JOOEPc9umTdk8ae0Quh7o0EXJUNaxohj3sAb5g8veosg+4MeVyqDLUF3yWzxV2aODC6ZPmxfdgW9Q97LMpSZjK/pframtunC9Jt8wJeybuhD5xl317ovHiY3ZBizr8kO9pdzyCZb2MgKW9bpNXaXTGb2pC1btl7ru0xINlZLU8aRXGD/k4G21uu3LEnZZdq33V2dMeOBFshl16F1OybsHPDssrDpNtnTeEHNKmMR+tFvmdz65jl8T/6y+ZxnN0RKUrDT8qZD7fqOn2x7mWclo3tsDWxIIIgRylhPYWPgYDDUOP1rCQQtyCHAw7C1BQlDMYoxdivQON4CLhjZwYDxVyBo3333rfs3GTItKAUKyBGnrIXfMTxm37Hj2relCThxUBgi/sfIUqMZ7IQThiToBMk4M+32oxauZ6wQVsBh0P8YIgRZDB0CxfNIDdRXDkeehdGtjWH9nxWtwTOJU+18CsAz6R9BqibKKBgjykHqP0VAwE3qNDB6Bd8SdLCNgJCcBWgoDro+UUaTAF0wfMG8oQM0xslHh/o27nmck/lD09luuBmB9wWBGDXmVCFP8yUgSQmhf2moHPn1MJQZfAKHjI0o6MgBCppxMCktBbaWUa4Uq3lwD0EJzsxqjTl8aYtDxsY4oR9oAzT+Z9wKejBQWmhD8FBgOEFlQXBjIHDiEMhJkB4to0X3YRy1Tpm2yCTyjFxyX4aX4BK4RjsCmlLuE2Rl0An02LqTOkLksCAXA4aRjScErdCLwG5et6zfnCzGj0A3+cnxwjueCw0JspMd+mq8jIVtGOS+ORFsPXapVkCwHvQ2DfA0OcBoZSQyerMdEKR0m5dJYR7J/ch2800X0AOtvKDjWvnPgKQ7ZwGnTBp+CzQRmp0E5mWa89GCFPfA83D26EJ0Tr5vtrneTIhzR5fQqQKr8wBeNY/0OZCtdDy+jOzibAhCWyADMoDjQjaMA2csvOFcTteZZ55ZF+2yiCIozj4gJ/SFHZhAOZ0rMA4XXXRRlRPR5c5l700D40enob1A/8hIQXfb7zarjl5EcHDpHLqWTiT7xwGNcKBtxUd/9DNbsJ0vcq/V12iUDmPDsLHINoFGCzEc7zjc8wQaCR1uFnjObA0nH/gV8w4MkM/sL2NOZptTetD3/uJjgTv3Z3+wExxsZXMmaEvWOB8v4nNvdNNP9oMFc985T2CP/FDCge0mMI0+2C2hJwEZNsSg7mo/owdyAi2wuehQtqOAkXP0SzH8VofTVfxBMtY4uobM81ffyC4vT7I1mh5FC/EVtCug7i+bRxCdTWNLnSCmccsWb9AHY4qu2boCYPxfi+6eXzIBnkDbFqA8O7gfu0+ASkKErWd4oMfWwOSW1RyBwRATQ5+jBAhQpHGtQGBY+RHVtHKMeQgIDE4w+B/zYAz/A0YkcCgGgt4hSIKxCRZMOmzFwe+OtDMI7Yr02ocZwcZAhxjNGLoNIvjedw7XDIN29Mm5+awNjA/66j7++o0BhtkpvzwT+Ou8Uf1fDSg1QmslAyi/W+0WLCNAGYatAG2hrwSqrCaCkmM5adFFjiIBZ2w9exzhWeDeMVgzrpNA5gUHGDh+AiHTQJAvWSHGd1j9ls0ASlLAjiJRBNxz4z8ZIDI87FNGk+sFckGAwioNWcRB4JwwLoAS5UiEN2ASvjCXgkt4kfJFY65DGwxOwJfuQx4MA1oylxS24AnjhNyyWkXJxzg01+pLKErKoG3BeFELwIoSByvXBGSQzCv7xIHjZxWLrGQYBPqJFz0HI7Bth/ElcJ1AJCdOgD887FxGBMNLdiVeAwaXQGAcLgFqc8+Ax/MMIzQh08hed9k+/goK4XNy0sLBMB5jPKElq7YC6niDQWn1zEIA+WCVXwDcb/6SeSvJpfWG8UGjZAmaMrbmFNCPsQ+tTgKy38q1+UbTDMK00wJPRm8Auh0le1cC+iaf2n4yPmNkzhv6KmjWZnUKCuG79hk221xvJpADZE/GjNwms1vMYh+QN5wMMgBNoEUyBV1nbqzsc9TIM2CjsVVaehyGOG2Bvgv0oHEOFtkO5A1nnuxIQIpNZQVeoND9rd4nAOD+5A37cFqwFwWYLOSRn+QceS54MKlt0GMymC9yBcwZmT6ORtGLgBxdB2QiPWZxISAjo/vJXTTJh7CIjZ443RZ26WM6bxaeWAnaTLsJOGw00DC+AoEXNtI8A0FkM16J7YT3zS3epRPZanwowSA8FtsXH/MDXJfryQ78pw01vdh6bA1Bw/C459F/9/ISH+c439wnQG3xQICYnRD/Tvt8LjrO+WQKX3bnzp1VttDbrmN/qSNl0YZN2c6jc/Sf7JJ9lACS8fUdW8a9PI8FL7/5Xz+0o390a3YUuL/20KsFMO3nfvqq72w78t3Y4QM2os/GVDY3+4i8i8wl/+zgkWVp3NB+5r/H4mNDpAohrWgZJgbEaeVkrRxAhjQmlFHTrmoybBg4lD/Bw0huHb5FgH4vkkGrrxzJSftM4JgjAkpwRvAwgZZBEI6yElwjq4cgnEQxO4+gi7FHIDIOrL7DtOPrfLQ0jYPGkCC0AV1mBXNSSEc1RmAcKLTNRhcCXFZcGMEUsuclC2x5tLrQGmDrAUYAB0SgIYEz9ONIFh2jQh9bOjKu5ASjgzImvxgRDko2RgEDSWYdWjAn6JYsYnSAc9GbueK0oDvOEOVvBVygxKo22cUAYYBykIzhrl27apvAqbLNU3B9WGq69nxvqwMjY5AuBOGyEj4KguEMa9e2QWI0brUqr2W2csSQYFyAsfCcnp1BZM6Nl7ETOGJ8y0aRnizjR5CG0SR9O332XIJD7crWJNBPK21SqhVcZESZI89gXN1LxoCsGgGmBLKco9+bAZ6dnkQn5lswKAEOixYMuWlBVlg9TPatAKEAYow+QIetnHWubNhZgRcEWKNf0Uf4YN7ANxy88AIjWPAZLciAmkQnbDVEXk2SoepcGXnRR7ZTyZoQmHU9vnLOLPqFXk0gkz6gc8k+94rctIpNH5KB+kz/c3LIjXEgzyMTA7YG511Gj0xBIC8FesiFgO7RFzYGJxANBYJI0a3TAt/aym8Ri+zGB4LiZORmkTFbBeRi9A7nn0M8itfJNtkggn5ohh4TsJOhyk/IYmqcbeeSKXQUHUpHyL43p5xmCzEwC0+sBG2uRbuj4F7GZNw98aZgMdtGoCHjNC+4d7Je/M+GoJMEgMgK82Mu6CU8niCy+SZDMu+CJGRVdnS4TrayBSZ8zs5jH+FRdne2qbo3PelafKo9B/mnP2k/f33n+cko9iL60AbbTt9su0KbbA2LEp4nEBg/9dRTqz2SlxpoA42yCaOH3UO7+uS+PoM5MP7uFfjftQ7ntW0Amescdl0WgfSffeoenkO/nUMGW1RjP5GLxk6Qiw3fY2tg3QNBGE89Bw5YDEGKNvUj5g1RZE4FAY8ZAxFsWww4VaKwgFkGDYnNDEzt+Rxh9M0OAozgmhS2d9guZA82gS2FM0J/EAQZ5ZyoOgFn3icB5cFRSGaEgKF7c8KzajAJEhzwnNMYegQsxcpQJHBnAUfWSgfFyJCP0N8MYEgLuJx88sk1o4WCYaxlu4/sjPWGFF3bRZL5Qg4JAnGurXaYC8aBVewYmIHAB4eGbFFrR/aPQ3vaUOcG3cagBKuIDEaODqAR26OsTjuXLLIiaWVaFosAmewXgTOBc6s2HFlZLRT5MIyiVfKB0WtrqUysFpS++UG3o4D37DtH01KUGSOAZ/QZyE7BHkEWBogMO79bRcJLDGmHrYCeW38YZdKS1TbTDoMN3+KjeYGxyJCR+WUbmv4nOCewLKhm7Bln+iA4xCDcLEgGzyDwO6NtFniDCkcJGKLGw9wEAk5ZXWf8ChaiyVlBvlroCd3gOc7EvMGIxk8cfU4AneC+eDKBvs0kF9cLZBuZRi+0Tsgw4EUOVzJUjalsB3zBScbjMvZmATpLwJHzbcEDDdPv5kh5APLPVm2yVEaP+SSfVnI00alFoPY8PC6DgBxn87XyOHCNIBe6EPAa3AIpiJSMg2mhL7EJyEPBBs6W4JTgPt2yEuJs9hiOjA/73oKOMUdX4+wv1+CD0CL+YIMJVluYyPYwPGOLNB3mjb70oAUJ+sT2H8FFumwtkWDEesEzyqgcl/Eh6MYewLtZjJgnnZpDsgJPshXpCzVU1d5x0OMCxHQYO4yMAr6BoF38OAEVvgC7i11hLm3vskWMPWD++QvmXpCanLDwgjfNM7uPLWP8zYP22VieVb/0z2ff+859Y4Ppk2A3mUmOWayz60Ugy7VB7ELZZWwn5yW45r7Rw/pKLms/Osw4sQXNRzv+7s2+Zvu0QSBz6npj63n0N2OlLYd2nOs6gWy2rPvKyBbEJg/1lx3aY2uAFHzRtf+uLUKkiI7QvfjiiyuDESQYBZO3hDwPYE4pegI+2Y6AuRgcglAYn1OmT4wbjKPgcAoLbnYYP04UQScAQOitFQgaRqRxS+BsUpgH2TX2nhJABDLDcpQzG6AHwoigJwwJKc+qtseo7ACC05yKrBPChJ1VvpVoy+9ogJNIUBOYFB3Bp3gcIcwYXakd9ybMCU6p4FJSV4JnszphJcLYeD7zOS0oLeMjWm9s8RUFF8W0nmjHSfDXWBiXzDuFKwuDw81BW2lc5wlKTkCFY5MtgBSm12maf1ujOA8CQQx3/zMEbUVi1MsSkh3jOYyv8eZMc5zQi/8ZUr5neKAj90TH6FKBP9fiX/8bF4ffGCG+Y8wwftBGjA9yirzkuHCi9MXYMnqzNRDN+86hnwxacoFTzPjQFzTq/q7JKjsa95wxMPAp5LPr8b55ZCwL5AtOcKBSoyZ0rJi01TQ1kgRWnCejh9FmDAU69Y+RgY/JZM+Fd1tHcV5AW9o2ZvhK9qn5c29jal44Z8nWoiv8bzwFlj0D+dXy0XrSqzlDA+YiQUvAQ4KFjMZpQZYaZ/Ii2XDGxDbB0IFxMe++x6uzOsOQvqMNdMhQRTcCTKG1eYBxyognS4GzJ7DAWZPZwsnZjsBzgi224uJ//Gf7MVvMSrmABBpn7Nt+ylEyRwnImjP87SATLeZxAAX3OWQyH/FKe/hO8JC8IAdlaJFr2id/8B75I1CHFgRKyF/Xys6Jo4dv0etKIEc8k/uSee7jGdgQAlcC4OS9+wZkJ5lFFspEZC+Gz/E4m5DsJ0tnRWSFPhk/Y8c+AL9p2xiZIwe9I8BAHwlUDzp5PfYG59n8Z6s5ZxUdjAKaYO+RFWiRg24BjVNOB9Cb7CmH79iu9DVdhl84wmSMa9DYWs5PdCXZxk4RJF0pmDsJEhTAg3lZDvoTULM4Yhzw5CA8syAKnhZ8xaMWaGXxtQGO1cAcmgO0T4awifSLDqK33c/CBXvEuNBh5tG8oAH87FrPgJdsKbPwIBhsHs8555wqc9ABecA+MJ/+qj3ITnUO2WMM2ATatzCHJtwTjRkLNh9+Rgd8R/YsWeo626jwvYxGvCyDjL7TfuSM6/gpXgpEtgpGG192CrnH7/Lc7sWXNfeexXO4B5uKHqdf2QSCTsaB78HuspiNhsh48s/Y+t/Cs3m3CGt8zCW7zbMKmJN9nlkGk2x0C1LkpQU8Ni6a9Bw9Fh/rFggCDozUOE4H4gYKn2BbjZE5Cow/CgKjAiZlOGNujIKRMAim4ritZyCIYbxa5aENK5+EJCbV/5Uw630J+d27d9f/GS3TYDAQRDhNEggCfSUwCTnGnDYIc0EZwnMYCF73o+gZVQJXKVw7CsYFnRBu6NT9HJwhQj+BHcpp3Phx/vXRdRTNJHWvnCurxD3wg9X6WTIiKDTPIKBAIcv+kLa81obKKFCUHG8GGgNYsMM4U1aULQc7K2/rBfenGL0tRkYQmG9ZN/pjnKzW6iuZZD4oPg4SemKMUJKMAfyANhwUKkVv/hNERHOMEfcExgrli+4pcwqZoWJ+GCAMHPQqmIO+KV2KnqLG3w5KmQzlMHF6OE2cuWyfYDzk8B0nnvGKrsk5NC1gxegh/0Cf7P9m2Hl+9xeY1zbe9TzoiYFANsraYaDgR4FLfQdzLMDvmdCwIJG2PBcDAx048O0kjt1agLHDUDMuZD/6FEjBb+SMcTE+5s95nhe9+t5zGGvfZWFhrWE+0BxZwmFEZ4HP5mKWQBB4dk4OI9KcuZfMKPcjRxLAVEycLFkNzDc64WAILgFdYGwZ7fMC3pbRkeCWORMAkXYvCLQRcnAzIEE3q+n4HQ+SY5xAMpg8wuccHQ6Q8XM+p5ddIXjEaYrzyH7D25wQssFcarM9BBq1Ty85X9BfIBAvoSvyiEwl/zgm5C1Hl6yis80dGTkJtKef5CZ5py19QnP4XL/p5Wx38xsZaRVeNjqZn+cOjaBZclZwlNxYLYyJMaQ33AcvGx+yxxj5zXPQD/qHt42FMUrgqMdw0DvkNpsf7ZBZ47Kt0KxFF9mp/re9mf5i5+IF8x19SR6aE/qXc02no+P1Avplo3DiJw0EoaNBWec7AV70RB+zwR3aZy/bnkSfe1aBAbyH/gfBxhHMZO9ohy4VRDWO85Kv+ALta08gn861QOfe7CqZ2AIj7EjA257Fb/Hr6C/PwAbHP/QcP0+/yQPZyr5n4/BpjA+acE/zi54EqWWImXMykKxAX34XYGK7Z6zpF/KQXrbVmi6lV91XANyYsivZmrLJogfNadpCb+xNMlrWuWA7XUxP6ztbk11Ijrkfuc4m0Qe6lRxRA1cfBfU8Hzp2Pn3PV0RL5sw4+V57+ksX+80Ykr2+Z+c6x5hZHCPHyS395cfN+gKJHpsL6xoI4phI97UNItFQTEG4riTYpgVilT6I8YBg59gIBBF4GE2qJwPXqgBGnyYQhPEIEExGgXieGC0YFJP73v8MCn8xEkZlEPjO/1mJ9jvlz3giUH12PWGHYY1PrvG99jEp4cKAEE3Wf4Knva8++k6bMc60od2c67sYKc53rd/9z5DSDuPFPneCwkqLPrl/hJnrRykB7bSBIIbapIGggLOgzkcCGxTUqHliBBoXKwOcYzRmpW8SUAQEHAHMYDUmxosSIBgphnHGKUHpOdGTsRPhp9QyNujGoU3PYfwZH7bIoAPnU3zmZFpwsq2CCnK6noOIPrXrOdYTgnGMM4EMik1wCtCoVRF8p7/rCeNOoQrqJAhkjMgE2UHmiIPPKaD49B39yJAQ9PB9Mnr8ztAgR4wv/jefnpusMecJfDjwjXuhTQqXw8L4sJrGwCSbzL3VLwE0hqx+qV3BGUMTvvd2DLTPifGXQqeUBYv8bQ9GCWNYwMg90AS+01f0KauHYYVPyEm0wrBTP4bstE2DUeCZPZvD+HCMBGMZPAkCAZpmyOBV+8g962aFuWaAGb9kLXh284ZXyEDzbLyMk/E0jmSQhQQOh7/omaxcaxhv9zMXxhk44qsJBJk7Rh6ZRxf437ML4JGzaNtz04l4YTUw3sYXL6E9vEh/GG+8NUp3TAtyFG/TT+idMYxePQ89tF2Bvs2jWmx0cbIXyUP6gjwjTzhInEUyQvDM1mp8Tg6gB/NGZqATbQgg4w9jPuzgvFn4E2ziPHGKQr/+up9z0De5MYveA/TT0hD9zZEia4Fz5BlCh55VlpuAN9vAlmV9aaEvAmNkJzqdB8hQNoIVdf/TIXQ259yRzFKyRwaTbCR8aox7jAYdiW7ZXlnIGBdgZg+T7akZpkae+bcYwpZNIChgE5Ij6GC9a6PQo/hHEGDSQJDgFfnqWaKj8ZsMPrIQTaM1eoyMFIRQt8rih/EjK92LfTIIfM2moy+cY+x8Dl/PA/wE+o7dRP7oF5lOZjnoPAEavqPnw0cJRBkbgQzPFDlg/ARS8BQ54LnU3yObPAc95178RjRk/h18DMExcg9PkgkWB9GGfhgnwRggH9GJALs2vByDPUjGCuL5nQ/MhrDd1fwA2409Ry7LMBcYZlfou7+eS7/IBc+FHlzrsHCoTYEfctm9yDfPTGbQtxYOzTU7lS3qmRxkuDHl36F7C93oWzuePXIfj7AFyW62ovO1L1AnkNpja8By9bochbC64iAsfy6CuvvkJz9ZeGy++PGPf9wVAbF8nyIYuuJEdR/+8Ie7IkCWv3/Na17TFaXc/cZv/Eb9XBz9rjj8S62MR3F4ugsvvLA7+OCDu/vc5z5dMbK64hB0RTB0b3jDG7oirLtipHfFgeve8573dC984Qu7wpDdqaee2hXmqm0UxdOdeOKJtQ2/feITn6jfF6bvXvziF3dF8dTvi5LriqFWfytCq3vlK19Zr3GPwrxdMWi6b3/7210x6Or/RQl2xYnsilFc73fQQQd1xaCr7UIRSF1xhmu/iwPa7d69uytCobbxute9rnv605/eFUbviqCt9y1Cr3vqU59ax8j3RSDWa4oD1RUh1BXjsivGfW17GH7wgx90RSjW64ug6Y4//viuCJrleZjkcJ+iaLoiaOvnSy65ZKn14fAcRXl0xRHujjvuuL3aW+koDnh3+umnd0VIL39XjMKuGGtLdxiOXbt2LdOTZy2Oe/f2t7+9K4qgzntRRnWci8DvimHcvexlL+uKYumK4uuKkO5e/epXL7U0G8w5ei/Curv3ve/dFWXR3e9+91t+hvU6itLqLrjggu72t7/98ndFKXbnnXde5c+NgDH/3d/93a4YC7U/xhsPtf358z//8zrnRZl3z3ve8+o1zjd3xWHpilGw/DyDR1HGVb699a1v7d785jfXeTcfeKUo2q4o6a4Y/ZUfyIqf/OQn9SAzikLuivPV/b//9/+6ovi74iRUnkTzjnnAc37wgx+sMiN9LoZNV4zF5THxm/sD2jE+zsn5xsyz6N8g9NMzeB59XxTot+fRd7Lu05/+dHfKKadUvsxz4ydHMfq6Qw89tCsGdVeM6PqsxThbPi/juBbH3e52t6pn8plcR0+rAX1H1qVNMguPmGef6QK6bh4wzjt27KhyIPcrRm338pe/fOmM1eOJT3xinSdtm5dnP/vZ9ftitC7fczse7AEyh27K+AweZB6dx7Z41rOe1RVHp44dsFVe//rXd4cccsge8mAeB7lZHKPKS/NGcQarHizOYr3XLW5xi+6lL31p9/3vf7/K3pNPPrkrztZefXL8/M//fPeRj3ykyoV5AS+dccYZy3JCv8zJ4x//+GpjHXjggXv04cgjj6z82H7XH3sfb3rTm6qt7X9yu6XdYaBv3/Wud1U5h57R9tOe9rR6PfuJb5I5Yke+//3vr+fkfut5oAn04X/2R3Hol55iNM4666xq9/7FX/zF0jddpWM65CY3uUn1SfgbzsEPxoJuo1/YaM997nO7iy++eOnKPUE2kCHG7TGPeUy1F8Jf8zqMfWwTOsl3+sj+/vjHP95deuml1WbmV5hvfAr6fNvb3rba6q7Rz1yvr/xNz+szPaTf7uEzXcFGestb3lLtAXLJ9w4+i3vz4/iQZBU7gX/hd33VZ31CP74jT/3Fw5dffnm17X3m+wzKYPPy+c9/vnvb2962bE+kHX4WeuZb5Du0fuc737nKYzIMjbK52J7m+QlPeMJy28bjyiuv7D71qU9VfZu2HfqbufO/I2Pve3/95js+lXHnF/ou49ofW+IY+uXcD8bzaaedVoNB+Y4Q+ru/+7vKwPPESSedtEfAR8BD0Oaud73r8ncOjDlrIIigxXwCKQQjowETchgJHIpEIMjvd7jDHbqHPexhlYE4mZxEzMrZYKASQPomyPKlL32pOo/6TxBhaP9zSgmpnTt31v5y7rXnvmeeeWY11Bjt7ut7woMTLgD24Ac/uPY1QYbzzz+/ti04xMigaAg1wQpjddOb3rR78pOfXBldYOmLX/xid+yxx9Yxci6ly7g65phjaoBm3333rX0YhTYQRDg6t3WeJjkIT8YsI8pngSwBrVEwDzEMKFGKYpQBPOxIIIBw9ny+u9WtbtVdddVVS3cYjne84x170JkxJIgPOOCAamCbN2NsHO90pztVwRyBiv4ED1YDCifBshvf+MZVcJuj9GetD/NE2XoOz9x+b87QwkaAnCGDokj1B00LzLXAQwwDc80ooqCdz9ig9AV6BFcFZ3/1V391+fkc5pFTLVAC//zP/1ydL3wrwDMseLLeYMBcccUV3RFHHLFH3x2UfQKu5KLnv9GNblS/zzlkGaNkkQI904JsRi/kIVlNBrcBTc4DXrXYcPbZZ1eaYHCT3zmnHbN5HRYFIv/yeVJ9NQ4C+fRI2s3/N7vZzUY6A7PCeNEvuZfjdre7XfeKV7xixSD7SkDbdG7a5fTTdeZl3o7Koh0JBNENrR40RmSBBalXvepVVR7S9wL5nOUWZLfFJM4KWf4Hf/AHVdftt99+1Ub55V/+5e4Xf/EXq/NAFvpMz/uNXUJ20H1kJzkrAIi/LNAJ2MxbpnB+8GgCj/e4xz2qk2ccgGPJLspYOI9O5hD7TDfP2z6lBywoZA7233//7s/+7M+6v/3bv602i8UCQbHf/u3frr8bS/Nj/nxeC7myFQ42pfn1Pxvru9/97tKIDwdZYdEHnRpjTm4CQWRFHGayStAErQ7q+7U+Mtd0D5/C/5MGgowHWwSNBxaR+SHa8jv+eO9731tpiw/CHvqjP/qjyjPOY8sO4mtf+1rVO/piPARcfJ7Gtp714Pe41+/8zu9Uu4ydpv++Y097Dn8FRy666KK9rudr8XdaXd4ensezk2n+JgjiQA/uE/+VX6WtdlFj1OG+aJNsGfa7g79hYcczDvI4GUpuxq/gk/ErfW8h+bOf/Wz9np/nHHZuq2PRs/sbm9XoQYEnbfArhv3eH4t7rPnWsELU9W8h8Lq1xvYKkJrmTTJS8nLOalHkVN17qciePZlQHJua+m/7jeLQLQqz1/TRIiyn3homTVO/pfnZKqUQZVEqNW1PKl1h7FptvTBe3VJVDJ96P/2Tglgc0lroWfqdrTL+SmuXainlz3n6XpRTTSWWtipl055M/0sZ9tkzSXOW+u0+xsDeVPeQ8qzuiW0m3tRUDLKaqmh/bREidYuM8Zc+6PziANQtIp7f25xsjZJyaQ9qcWZruqmUUimbag1IHfdbcRxr/6VQDoP0QymF+uC5jYM9qb6fBMa5OGc1vdG9i0Fa5wtN2fc6DJ5PyrX7FKe/pvWqAWB8VoL72bbmmaU/GgNpmba9FKeibrkZBWMkxVMaKhTnv/ZXmmox9Gr6t3G1xUaqqHRN50BRUHX7j7GcFcXIrSmcUkxtb5H2K+1zvWoMGDvbgmz/lB4LUlXV6bBFz3iuF2y7k+ZqmyAeL8ZBTbNFD2rY4Mmk9YIUYYVDzRO+0FdbIsF8+t21xWGpz4SO0ZNtXuYTjWa7JV6yT/0XfuHaNz8Uo6Km1G40ivFU06w9G15MinELNOS5pf2iT/AMBx98cK2pYYuU59uqMFfm2RjZEkWm4/nIbfxMv5Av6MvY4F3jht+cK5V73pB2buyl86NB/bNlkN5aDcgJOobsgsgjW7ZssfDc8wLesEWopTnjiefIxX322ace6HRakHsKnpK1dDH9qG20bLy2M8gzMs+bB8mx6EFza1sNO4M+zXYM8m1wDoypucETbDnbrmw9LU5ZtUHYAsU5qnRKVtjG6rtse2Un+d5397znPastYUsE+YnfVmsHeiZtmGvbV9SHNPd0eXHi6jOqF0J2sa+8rTJ8ilZsuWEr4mO2Bvtrx44dM9HiKJAt2lNjBQ+wU+hG9pv/8bStIsbZdnS07HvjZhuIbZw99obxs1UHbdviYkv1uHmjq9m67Gd0o/aLa/kJbHdt4AE+CnnIdrQ1aLU0Oi0e8pCHVJuTPcd2RANq29A546Cv9JPtRfiajc6O5T+wL9njaN5zokVbl9RJsoUqPHOf+9yn6rMWtjT5HY+QKXj4ggsumMiuXg2Mu/7TE/QUvvi5n/u56s+QX+xzW/34IObSdteWV1yvz+y0Ybaw39k6xsx9/M0z+Y1d597RW8ZXW8ZpHE3kvuxH9v4wOEc7noFf08Jv/KT4YoAmtYUW+D/8DQdbJH3nu7jWQR66v/6uRg/yO7XBXtBuj62DNfdMMBOlxgGjfIFDRMgQ3vN0jjCBuj8YFgi1Aw88sAp9VebnBc+kNoM6GgQhIUvYYliGLmXPiGBIM3gY6o95zGOqMeQ8+0sxLsWjf64nkAl3TExwEGgEs+spA0qNQ08AuCcn1P51RhnhpE3GFOPLfQlDSkCBRsYNA819tEGhaMNz2CtrT6r7EkKEO8Hqd332LJwfDrO+M9ycQ1l6Xv33uln7hEfBfVsBNK3SaM8XSNRnRr9g3DhwmnIuA3hSIeh+BJ327anmCAaUDYE4Cow2YxMwns2JoICxBH/RJueRMM/3DA+Bg9WAYuToBxxWNLkeMGaeh6ISgMs4olW1JkYF7dYK6Bm92KtNLph/8kawTRAIHbe0xcCJ7OAMcWhaeBYyjDGENtAWPse7ZBk6Md7e2iAYZi8+hbwZgb/VSlNsUf9Dd4wsAV5BswRqjRn54S1g5Al5sV1gzsk9stB4oaW81Q+foxd0wzhnbAm8cyjx/bxhjvBX5opBm6DNamAxBA0MgmznpM8Tggct/aAtByPWwohFlDZIxEAWgJ9k0UDANwtAAhWcGIscPa6t05dgNUTnsCeMmc/sh0lBxwjopCg8+W7xSN2dl7zkJXWRyWeLYf56g6WAh1oTriN7VxvAHARexQ/qgHijEAcX2Eh/+qd/Wu0adpS6IIrbZqECPeJvco/dpB1OJvnv/3nDgtxd73rXau9xKB0tfM+eIkfoFM/DETWWPYaDLETjQEayWceBTUquDLNFzY9AkoA+vffyl7+82pBoYdj5awkBQHI4wQt86jnxrGAI+ahP7P9WRuJPtJ6FHPA7fSU4LrAk6IVfyHgLAWxS/obryInBYJNzFeOPjMU344Jt88SwcddHthYeIVPwK7uGHa0+ZYuV5m3c72t5LUx7vSAeP4OPSIYJeA+TU66d5P6zYK3a7bExWJclasXVKGFZM0DJCmK0DvNqweES7RbhJ+TBaqngEAN+nsB0MncEVCgMgZpdu3ZVBWK1yfOFMQlwGTaiqPpFkBPOggkUkbGxmsahtDrlXM48ASt4BtoUvefIEnIUHVACggkENOXAkIsDom0BOOeA6/xGQWqX8HBfBonVAH3Wjn5rB6NTHK7RF/8LXGnXNbKMPDuDhRIZZ9R59gQjtJ/5mRUCC56NQBTAGgUrlc6lJBUSnAYRdO5j7ANjlZXzYTC/CW56VgE0QUivfRQMAm1yJtGl1Z4YLcZ9tYEgPBX6AM5paGCtgSc4wjIW0BIk6NJm3qwXGNicATSSIKBVac6KIA6ET4HTmFUXK7ODq2Gt8kN75k4wWPaTzAnOBsMNv1idlAElSBA+3mwgr2QPyu5Dj+ZvGKzoC/YKaG5nkM3o2atUFZ+lX8LrjGu0Rq/JuDSu8wbjj9EeGS9gEj5bDWSBDAZpPSsemaeOBjSGtwLP1MpX4xiHhp7AwwJEnOFRfIQvyWRZf3FSjBMHqse14AB6M6XguHHlKNITbBFvUBSkEYybB9gSGwWFpy1EJAjEmeXIs3WAnShAj1YCQSwH3WsBQzCSDSaYGP6eJ7QpyKBv9JJxZ6MMQvalQARwwPFBj+GIXWkOJw0whk7Jj1a3k4cWYWUXslsEDqE9Z70giGqRwfOhG3Y8P4FNZVeAABWZR+f4P30UHGFXZiHK2PARyEk0Rzb6X+Yc3tA2O102GrkQPyTQLr6JjBDI1bY+bDTwiHHC0wLOk7ypd5GhsP2ZZ55ZF6Ui5zaCNntsHaxpIChOFueZIcfIA0JK5Haeq6acPUGVMASHT4CCUp83CFJpxYx9UXErN4QRo9yhDy1jEsKuGWRWGTsEutUzB+dCWwI/DAPXgeCCw/XD2hn8DK5Nf8A5DsKbgqBc3JPzysDwpiBKRqAn93WvwFz6TFkwYKy42UbjGWQKEE6jAg4i966DeRhWshKsAEj/9NaSUeDoymDyXJSkrJCgDQCMg/nlCCdAQwmPywgydpkPgR10bqVFIDSr7j5z4l74whfWczLenKJW+c4C1yfgBN4yJOAkcLcWyDgyIBjTnI3QjYCht4PFCF9PkDXemiAgEzDs0fzgFkb9NU5WyfALZ9Wco+1xaPlO6rgtngwsW1PNsT4897nPrY5WVuKH8epGwzxZxWf4MuzQbOA3AS0rhT2uBb1F/pAn3pYi0zPBXI62gKKxlDVKppM/MKnMGQUyCF1lFRZNyRRYLQR7ZMC1/bPlh0M0b9BjAj8JMFnFtWUn2888T/QIuYh/6RZyxFaOBIM4MQLOxpkuEsjwxhTX2AZE9ruux7WI7k7WhMC1zEZBcXonQcz/z969QFt3lfXB91OstCNaHa1DoEortUJFarVKGUGgDaAiVAQilyCQFwOESwhJgARCAEkQAikleCEgmPC+IOWFFkMKKFAoCm0dhUIp0kHbUaXcxAKpFFprW9c3f5PzP8ys7Pte+5y9z7ueMdbYt7XmmmvO5/p/njm35eW7Sp6BD8jXROTU0i5JtlQ3OCeACjnyG8BFcka1p9+MlfNVr20CCCIDkgyRY1VZk4Ag96Z32SFghCpU//o20s0JqGNc6ZW24nAameMskezPMT+AzxLf+bAo+lg/+YuekaySUTxuiS0dh38BAz6HgO34XxUgXan6R8KKXredBXCUn2iFgKViKuKigyV9HJLMITzq+gDtdDifbxvIHMavat8fVcozHvXnHOngaKNAEEa96KKLKkKfMlyKWvkth3Yo4nyfPHlyv8RWcC0Ak/VSibKuA94nylAZOsWsnNj+M6ma8cyc0QTDPnNsE+zrD4eeo+o3ylhpNUDI2Agene/6tOGVE2ccATlKQhHAiNHSD/dnuNr7cppzX20yeM71G0XOueaEMy4cxIxTnO22D64X7Oi3KhNOOcdRAMkAq8ZKv/rkfo6hCIDCeBlHlT55xkkkc6GSIaXDv/Irv1KzxYv2hxEWzDGSxk9m1dr9RUj/lKUbV9d6Lyh0bwEPUMn36b/3jnXIHHEcAyjhVfLg2AR5FvJsKZQ12ZwOhDdVBx1WFYnMcAsC43HAbaoE2vn3XjYpQDXwkE7hDC1KnhuPASbJg8wUsu77la98ZS1hNudD66IhCM9wHAUdAGKZJoCZij/gHqBjpK+WxgvY6Dk6AL+QM7YsgSZeyl4D9KTKMeNHd7c8twoJVDn+yXizCXguOnodot9a4IecbAIIQoDWAEHGjz5O8Ma+tckLdsdSadW3dK/PSHJJZZbjFa94Rc1sGw9gu7ZUHwtetlHeDoPYPrYgPMjvkLwC8vIBVAFkTIH5ASbCzxJE+Nkc8LPyV938AEGp8fbZ67Qjvzvfde1BThY5BLQJgu2pSMcDXiWl8tf4saeAHJUCAWLJD1vuOZBn448BE1VIS+5pH7GXEpbr2uNJpE3+FzuB8Dc74d7GX+LAq2XNElghMsDHZFuSmDrVyRiy0/jXXC4KBOERfO1VG3wmvi3SDlk4CJqln/AnUFsVapKPwH8yiGfofskuvjd7RL5iC+hVOt1WBhKBeJyPooqZT+x5VfNrm/4VfwB+jAcQjG7IeGjTUkpt+Z2tc92pXiE80khHhTYKBCHVGxSHzfcQ59K68iENLAfh9a9//d6nr6vKTiAapRjnZyjiVGlb+aRD0MhgMyCcWMa6BVMCECHBIDCG0qVoVbUw8JSsda1Rtq6LQ6wtSl/5PuUO/HHYfJnBMr6AIE5y7quN9r6cZN+pirAnBMeZQ6cdDocgXhvmJff1yvDoC2OpbcaE4wYAk6GSdWCEGeBp4xwgZCji8Am0BETGzrNMIw7vAx7wgNoHm98CJxbdjNk1gj3zYr6S9TdmWUI0i8yLoCfjIuvIKTUvxpUzZ2zjDJgfx7pkXASnaVd/Z1UxrUscB86E8uSQagjj7hmHlr95JAtmrqNzOIZADYAt2UMZGwTsU9mRbLkAQgk056k9bx45V4AEVAJCZ2kZOcOzdJSAaptJKbw9xlQ3cbBVDgS8PMpE1wEh6FkBM2dbNQq9LkATeEo2HD9+vO43JvCUVQXyccIDULSUvUgsUcUP6xDeSkVA2tJntoduX5cEDi1YTKYDOA1N7EXuRQ+yK6mOoA/Da2wGnZvfyG7kkXwCe8kb/aavqjtkvMn9xz/+8XruUefbRclYskcZD+NqfASEqoElhfhmgBTLmOkqy6RUH1x33XW1eghABHQDauND4EnAOO9VyC1y5PwcgA/t5bBUNUcqjx1571U7+kkGvdJV/ID4P/w/uoy/A/jxHCo1PVMIr5FxvozEIaAoNoD9xFPhtyHJXBj3yADdwY+hX1RkqtJ26BOQi31CgE2f6eQAqac68UslLfgZgB22XtJnHvGznE8e+LB0hg15D5rcn9zhU3rdXoMAlvgpkjMSU3S8c1UG4ZeAiGwWHYqsgLA1Bv8S2duOX8amGR9V4QCctE3HA4P4pfbT9Io3/e7w3j0lvcl94gLX0eEBVEcaaaTdJ57Bxo6ipOtf3XlflFf9a78h6ROf+ET3+Mc/fv9+3/Zt31b/3rwowP3vph3FoVjp7+O/8pWvdE984hO7EiDVv+U744wz6t/y6cfb3va2+tft/uIPFeNe/6K1KM3696j+2v2pT31q7XdxZup9tXGb29ymK45H/TvEEydO1D79yq/8Sm2jOD/7fy3/1re+tf6mzbve9a71vldeeWX9S2f3f/7zn1+vKcFL/av64hDXz8XR64pjUf9yvTgT9b5Fode/NjdmJejtiiPVlWC5K45e/Qtp9/WXhCWgqX8JnvOL49bd+ta3rv0ohqv+LWxx7up9JtF/+k//qXvMYx5T72nMioNX7+nzOoe/pL3jHe9Y/x5+FhkDc+uaEsjVvwHvtzXrKI5Cnc/iZNTP97rXvepYTaISmFQed57++atYY4n8Reltb3vbypv+ilK75swcOt8cGat1CQ+bq+LE1nYvuOCC+nf/3m/i8NeW+at+98TLePUwiIyVwKb+HWf6d4c73GHq39YXB6vKQ3F66rleixPePe1pT9u/fpWjBCFVTsh05sH7F7zgBVV/jHQwRPbwRHFi61ECxfr38A7z8Ed/9EfdJz/5yfq3zXQvnfec5zynyiWeZrtuf/vb179jLcHlzeY5B75h39qjONP1r7NLcFfbmHTdskcJFupf/OZzCYC7P/zDP9x72tWJPivBaW3TawlM934Znm644Yb6N+buRZf++q//+r5+Zh8/9rGP1fPMm78wzrOyQb5D5Cjf3+IWt+jOPvvsamtjy8fjpoe/I2fXo+fe+MY33uTv4b/4xS92z33uc/dtEf1ZAurKw2077UGv5Wj53/v+0f7WXueY1Pa6Bz/jzDPPrLz1pCc9ad8eRC7J8jd/8zfX5/Vde+03fdM31b/PDq9tgoz96aefXu9XgvPuJS95SfW9fMbP+ujQF6/GzW8loK++1hD+01E4zB8bzscxTvT1e9/73r1Rnk50pnON61/7a3+t+mKT2j+I46d+6qe6F73oRd0jH/nI7pWvfGX35S9/ufoPfuPbnnPOOfW95+Nv/52/83dqf/EJPvbqd7LEzvBB2T327bOf/Wx344037j318vShD32o+pLpq+NZz3pW/dv43LP9bTzGYzx27wArb/Tv47OUSDZDqa09cGRIhyIZEst9IOOyXDZ5s85bRnce2Uh4lb+PLwq5VufIOqm0sJ+IfXJsAOh7Zb/21vDqXFUpEHf9k8mxtlaFiYoB1SkyyrJXSpNVMxXHpI6VcYK8F2NX23VNcXQrcu++9leQyXMv2QRjrQ+yTcXA1WudL+PhcA/3c65Mgfs6V0bMWMi8GgNLmFyrv+6rTeOkX7IPsgiqumRdfVeCprrZrPGYRMrMVRHZw8E5NtSVvUvmYlWSOTE2Mjnmfdr99VEGSMbPEhgZftVbxYjtnTGb3EOJrpJ02RhZQ+W1k/5pRzWBrKMqEHxkQ1lj6F4y+qq4ZGf0w/jbr0ZVV3E663wryZ3Hf/NI9iiZ8mLLaz9VMA2ZwcnYWTqUdeueAQ8pRfavgMbtoMlSRRVu/cob2VeZrD7hTZt5y4SHyIzS63XKw93f/NILSrbDN2RGZs0+PIvy30irEf1CT6piJI+qHs2F5Xt0Pj6R6WQ/LBnBw8rsnUNXJUusKpD+wM9kk/510JF0Mv3uoO9z0PFk39Ib+0eZ9yHIfe1/pxoG2dCZfC+SBZ9Flqn6G2A8af8jG25meenQRDboSJV7nkcFnr0qjLNx9C+Xvicn5sxcIWPJXiFVwGyIeWFj2UHVISpqR7o5sfn02g033FA/s+F4l75G/AM8ayzZKJU15Mf44nn2ih1j9/gtKhXoUz6IV3+Y4bAM0vz1D7ZapaElh9rAt+wd3tUP880nUUGrqsNnR/qxLLmOD8jm0+10L97he6hUVR1qXyn94TeR81RW8NFUl3meTZFxt1+Ryja2SQWtamW+F3/Ocmt9tP8Lv42skA86iHyao3X9p6NAfDtbBdDl/Cs8bt7mLWsVL4gT+EV8bT7TYY0nfhcfWeaIVz0Hf1w1Kt7kw9HPXvUbH+gv3xGP0JnReyqGPBO5Yp/4mvziVXwNfbHxOnvo3ogs84tUCdENI4000tGgm6FDQx0XXnhhrXYJ2u69aoWhSFtBph0qU2R3ZbLy3axj1YogJLNcgouaSVXFIcMMeYfCqz740pe+VM8rDkjNOstGI5k35xUlWj+r0NEGFF8bSBuf+9zn6ms+azO/l+C1K45wzZx6X4LWrgSa3R//8R/X98hn99VP5DxHslyf//zna+akKPv9++ir+/Tvqy30mc98plYauY/+64M23GcWFWenZjaM8ZAVQSVwqVVTKi1e/OIX791tMqlQUdEj2/3kJz+5K07oxDYnHfrqGWRi8p2KsEkZw7YiSPZeljpzLZNXnNuaCZTVl6X8hV/4hZrVcX5xBLsSfNZz1yG8p+osWUTPW5zH/b4PdRjz4kztt12csq4ECF0JvPd6snnK2CLZ3xJU3KyfMmYyZRdddNHNxjcVQckYO1Rs0SsydW07qxyqpVQXpZrMUQKq7tJLL10rUzfSV7PqdBLZLgFfrWqkD/ClrKUqRHOoGq4EdrUSUJUeGVSpQ67pI/aiBAO1glKFSgkUu+KIVzl++MMfXiv1nve853VXX311rWahA1VJ/tZv/VbVJw6y3h7uowpDhYtMbssT6xwyxao+8/lnf/Znq25ah+j3VKeWQLNWGbEVmyJ2swQU9X5/62/9rVrdI9PtszkyvogeU6GVZ33f+963L+9XXXXV/riqmnDeEDblqB7snYqgfKYr6b4+qQRjk57ylKfUyshf/uVfrtVDb3/722t16/vf//5q98mcKmT+k1cVz6oPyOO0QxWG8+jgEthW/8VBlv7lv/yX9VD19c53vrPO9ctf/vLuO77jO27yHKscdP95551Xn0Pln2fkh3l+vov+qMphv5yPj1SYbJrOOuusysO3ve1tu9e+9rX1OzYhYxlfjk9BJ+mbiqC+PTmVD7adTv67f/fv1s8qAxepkBQnxFdIRX7b7kEedF9bdXPaaadV2/HDP/zD1QalerJ/XHHFFfU5VBO139/73vdey49UkWRVAltIt6ZdcvG6171uf4XH/zdWA43HeByJY6N7BKmCgVDLxkDuUwEzFNm3QaUJgqrL7kDTVcNsmmR0ZLBUA8nYyNTIykLgofhZ/w2Nl53w/Kgo03peEHpr0bVhrLRR9HBtQzbMK0qb+b0EL3XdsEod72VuZfKMQbK4PrtvMn7Oc2RsVP7ILMl85T766j79+2oLyQrKNLiP/uuDNuZlX77yla/UCouhSZYEbxlT+7nIIE8jcyWTbqNXGSDPjxbJlMguykCXAG9/Xu1RVIxtfT+N9EemJ0QWjIVxloHFE7I5mRPPonJkVZLRUgEhiy4rFHI/vDM0yQ6pelFhhWSMbTyarP0k0kdr8+17kEoNlUv2ajCejryXpTV+xn8amT8yIUNlf4nMiWxY5tg8qMhQ+VECxvoPYSWgrL+ZB3yheiMy6pm0k2q4VSh8pfKhBNX7/x6HPJe9Y1QiyeyNNJnMmz3V8LLsvgypLKW/Ui6O6v582jPE3NtvRFWIf1CxD4m9fGRZZc/xlEyqKkfVjfSYOVGpIOspq2wPEVUK+ABfkJvIjmo3FQP0mIoWfImH6RMHXm4P/SUXKjBm8e+ypG/R+QgvqRZYhegaY2vTXWOK8K2KDeO0KWI/jCtyP3YmNkXGO3rcuNGJIb+Zhz6Rf/MSOzXSZDJOIWPt6BPZUOF74YUX1kNFin+8VM2jmoaPxe6rXFHJk+pmNpXO5SNMO+xv6Dx+IB6jWx32dVJV5FBppKqIX0JHm/OQ68mtfU5UrKmaIa98pUmkskd/Va360xLPodrGM/IZyDjfRX/of7YY4aPY+U0S+0S3sIn8AsQ3zFhGxvlgDmQOyUQ7l6c62V+J34PoxozVLGJ3M+bm+jB1Bz417yE8z3bQaaq4+SN9oi/JEF/KXnSIbSCb+HyeTz6J6FZjqTqWHVVNx+YZT/GJPav0iT+DRh4caaSjQRtBTDgYjLONkDnfiPGlTIYiSsuO+f5tAXESlBUrseWoD02THNB5tIqinOSctTTv920kRndoIMg4CPauv/76WkbLgAkUE+D3CSB2zjnnVINrY2BBXIC1ecQw2/ScY8YAI8HfvKVD+tKWGwseOR8JKjkflpEECGLU45zMI20L5PRNsEwOBLwCZCADI56x4OBykIYmS2kEkBxTgSMnxBI9z5Y51zcAmPEG+Oija1x7/PjxGsxnw9D8W4pDYC+Qt/QT2KsdYzNpvrRrw0jLSxAAx9LF+93vfjXgbIE2wIG2AcYhQYHNkYGFIb/TXwKOVcZOP/EoJ0oJOr0kiAnRUf4BCoA1tGzsEhkngT85iZOJXzjAljf6i3Ab1+IFQI2ldsBGS4EEqv4u2obNABfyCNggR2TLkiMBrL/GFWQCLs0nWbYMg8NsCaN/bfS9JQUAQBuN4ztLNyyXwjM2o/VX2zYdt3wXgKSdgyY6yPIHCRX8hfclRCwNMH4OYwlEMa50AH3jM31BLo2PcSZXxtVSTvoCGTf6YpOBEV0c0JUOBpAm8CarsXFeI7tI36fZ4fa6kebTrLEKGNEGpwdNlgMCdGMP6WDyevnll9elluyGV7xr8+R+4AvkAQL5/dxzz90HeaYR25Vz8OQiYMK6BAgiZ2xngNFJRHbD9+bNs428/jUCMobM2zzdxeawv/QgonvM+WERvgPq9Enyin6f5B+QT0k0NtGyODzBxtlegm1chn/xF5vLf+IbXXzxxdWeGBNxG7vIfwEQ8838NvLfSCMdLRJZDXoUx66WDFsWUZRJ/U5p6+///u8XHTwMKVG0cbG2iyGopf/FANykH/OORZeGFce6fq+EfhEqRruWHSuvL8Zmf3nWQZN+bAMp+b7vfe9bx7g4dHWJhTLTdi5WPSyxUWZ+q1vdqm4SbK6mUQmMuh/6oR+q1ymvVi7eb2/WYclJyomLoe2e+cxn7rX8NWqXhilrtwyuBGP1twc+8IH1e79buqXPlt59y16Z9/d///fXkv15VByDuvxKCb1lFQ9+8IMrDxdnuJbykrliqGubyo6V5Xten4c8SvC8v6mh5U7Gh4zb4FVZv43iLQm0PMbG5kr0S3BRl2EVx6UuiUt/24McO/zm8FzKlJVAW9LYkmWZNlls+2U5w5e//OW6vJKMF0frJr87lDdb2hMyRzaZLw7WTc5Ttn/ttdfWfrXfL3KY1xLQ1DLr66677mabLpojcmCJozk91Yg+VcZvuQZ9jl8slzDX+JlexyN4BR98wzd8Qx2z8HaOv/AX/kJdYmSZFJm0BLAEjHXjfvxibE877bR6vfacjwe9aptOcuDNZW3IQR9sKqJP01fLI8ifDW4t56FDLNk1rn/wB39QN8u3nAe/27Ce3vPnA5bI4WvjkvZvd7vbdZ/+9KfrPTZFluPoq/vRTzZV9zzmlQ3WV1SCk/0law5ySK6R7/P8noEe9Dw5dzxuelgaRifn87SlYdtAbIhl0ukrGaWb2Uo+jYO+9sqmew5LBdv5Z0stF13UB7JsjA5xraWdeHLTZAkmG2E55Fve8pa9b29O7Z9t0Fnj0rCvHXSXjbYt7aLb6bd5xEf0xwBfv7d03jJ9/NJv+6AOS33f8Y531P5P+n3SQSbYMM9PD/pjA7EGeViGbPNgyacx+OZv/ub9MeHX8d0sCbVM0T3wXH4fj/EYj6NzbKQiqBjfWqEB0ZaFlAGUxZSpH4pOnjy5vyG0SiBoOGR7aHrf+95XqxxkkGWelGEW/bn362SSSYae24zQoWLFX6EmA7FJMvaqVZSWqszYBkpWGsncqhaTtQ6VAGDv3fJkeY2qAJssW+IgszGNitGsm1pbioB3LOFAi97fhtGpGpFRkq2RdW+pn5nOe9VAKV8uBnV/I0yblBejXr9XAlwCmsozlqrgGX9dL+MjA+o3Ze42CFSZ8NSnPrVW/6iwUcHiHuaczOFRGcdizGsWVRtDkXFUIWH8VG4gf1GqGslm66pz/L2vagpzonIPP9IHKhFkeVXn4IH0tz2K01GzUX5zeC4bFhoDz6M95FyVICo4QrLGljAotzbGD3vYw+oY+evUllRDyBbjH2SeVIWoJGoz4ZbduN6G6iqH0Cx+yW9K+y05UlWk37LbluxZNmc5BD4xR/hVZZANjPu8dJTIfFueZamcCh9jrxIHH3vF7zL85lJ1Cn5W3YNHXIsPLENRQdfXv+ZZdZCKIHYBT1gqauNwsoIHVM7RQdpTWYIHvWpbtZkDb5LJWfN72GRc8Ck+ir3DN5aIGTfVZ/iJnlAJQR6PHTtWq6hUNOHDN7zhDbUyjz4iQ9HN5O6gKkEyxu5PBsjDJGrnwvxMkhH2xW9eR1qM6NTWBm8T4fEsd2GrbRLOh1LlgE9iY72yRewn/0x13zftLWnkc7Kz0/iqT6qJ2eKDJHrMQe4c00jFyipVqUeZohfoLtXQeNnS/UWWRLlGlU30hbHlbxwWXXvttbUSxxLLRYndYsM8i/7zKfAJeZhGbCgeJ19ilMsuu6z6O5Z/8t2MiapltpQdVVGnApf9YGvEL6OOHWmko0eD/mtYlDOFw6G07IHj5h8iBODWYq9LDCejrURRME7xZRnI8ePH985ajDgXSh+n/WuY+wjGPYfSYfvEeB4Ke5azbKmCfzQRDApIObr+5YVzYj8hzs06ZAxaB7klAY2A4B3veEcdk20gpaSWYxljDg8Dw3kz/gI0y4bQtGeaRs4XABhXS3v8A5AlEwLGaYadswBIEJQLIAVUgqhFyJwbXwEUQ2xu+3skAUe0D9TxO4DKfgeWnAhOXcvYWrZiTPzzw+/93u/VJZTkxu/4zh5EXo2dkl3ABf5zcJI5P8ZNfwRTHN42QPb8xleb5EL7y47vNHIv8mxJSpZ+6oP+AE4EGWSTY2GcOBFtsDnJmQASZ38I/TaunBvLRjyXNs01MMkYkVVAnPXsSqQRngIw2DciAQBZ+xt/42/UpaO3vOUta78SNBrDz3zmM3Ws6CsOFaABnwIt0k/AKr7SR+AEAAG149m+B0x7DnMDlNCW/hsHukOptT023Idz5Tzv8ZH7zHLmtp3Ms/ExZv4Rh5wBHbIPDSCIPiUjvgfIGlPjZw6UydObXgV1xsb8myOADlAeTwAg8RayXArPAOzML5403niRHOnHUSBjJOAhA8BW8uV5Mw5k0HdAWfyEt42TcfCefDpfADEJUCEfdJV/lNokD3oGuo9cCO7Jub6ZJ5/dn57GR8A9YCqiH+hLcm6vKHaOjLrGHi+SNuzJSDcndk4yzlJLZH8s//jFRm0b0Zn4A5/Ql5a/0MuzCE/gaTaT7LPVeHlRn1MgbO84+guAxG7z+TZJkhvsOn3HXtD9k4hcS6Q4n/1k3/yrIdt+KpN5AmLQaXwieoTPmyV+04iOoD/4LwifsEN05kETna7/SBKLL0OHL0P8X/5OEsDsA7/RmHiND0mmxAUOz+4z35P9NHYS3fSwtuh/9pmOjX810kgjHU0atCIoDrsgl0FOICXwnbQGdhVi7AXUqfxg6LUdZ3hIEmh6DgoaICQTm7/8nEaCPYodGAFxV40hMy2oAV5lXxnnJXCOIegTp4TT7ncAAweHU5Cgk6NE+fstz8+YUfKOvqNg7BhBgZJr3L8FD7SR4MG9Ery7p8++F2RkXrUnKM8z5Pw+eVYHcg8gmf2iVEzYbyMBcNuXRSjnA+4E+pzGa665pj7DNOIkAKI8j8BH0LEoWX/tmbMZMh5M5jJkvsxLyFw5gE0BEBhucmIcjS2gQl9CnsszAI/sk+JgsLUhMHZ9SwJoVTAc+2REOYyq5H71V3+1zrk+LDu+00g7nAR9WYQ4FhxzAAmnI/yL9NNmobJOQBxjfOmll1ZgT/WCai+/cVTy3HjbvkKAP2ODtCm4ESz2xwfJFtsA0T5R2kqgC1hzP3tN4Qk8pEIFENWScTTONhv1HPYlaMfTe6Ay3uCoAyvsvwLk8OyZX31znjX3Z5999n6mVxArKygw2GbynPQKnsL/xgygxtnEE/5+nY687rrralWYeVSdIpgDSAryPCOdwZG/053uVOcGyCbwMoeCfQcdATjPfc2ZjWLpDZVEGTv6zD3ZAXJ1VCn8Rt8J4PGi8QJozyI6ASAacHQakcV2v41NUXRi3k+S10kkQGptDP3pmfCOcVg3wXIqUWz4NhJfgm4xn3TComAOG5hzA0YvSmw2247IWfyVTZN7AbFityeRc9r5ih441YnPxw+Iz8UuA4XnEfvVgj7meprvumnKXOq35BYfQ/zk/Tx9HZJMApbbzPmSSy75ugsuuKDaXMf555+/f4hDUnUrQcOO8FUAxP4wgy/Oz1Q9bkWDavTWVxtppJGOJg0KBCGBlH9xEaAFiOCgtxuxrkOU3smTJ/eXWVFiSh03Uf3iWZTTU64cb/9SQXEzPNPI74w651SQI+gDPAhUOCf6imSqLa+htIEXAQla4gxZMiLgtQwIkATtRwAVwWMU//vf//76PYCHkmcY+8tNADmyAIyB9iwhAOwg/ZZxYkwYjRe96EU1iEUAMUGd5QU2To0RtfzP909+8pNrFdS0yhoBi41aBRr6YyNWG9LJQDDAKgUEjquS6gLBpOU/nn1eBkMFmSATyCfjsQwJlJJFFZjIarek2iT84XkBAsjYBKwT0DLySnktdZLtnJSBdw7+AfAAUBBnB8jYOgk+m1NzAAhBHEe8EAdzaOeRg7CoowIcEbgr8ef0tuQf8wA0KhxUyeQ5kXM9u/JkMkCP5J4q7Dg/Ad2cSxZmBYPaBkyQac5WyDjhYQCz+dMn/El+WwJmAC8srQEe9Ul1El4G7pFVZI4BPglQtE8/+hcbQLHqoIBEqmXIXZ+ntoXwFJ1AtwN0lLQD6jiNZI+M08M2UQaAczgBRGSePgTAxbEE/ALWAezmV4Yb/wL/zDU9Q15UAHGKOet+s9TL964z38hn+s/8kYWjToAvm1XT3wAQgO8son/xdGQDWDZJdgEyqhM27fzzC8gImnUvuitgH2J3ch1eZDvoWLwETJ4VTI90UxraHgxJCcoliFTmLEoAUfYRaSO8siiFF11HT2+a+Al0I5vimEbmKvPl1TXbPH8HRcZBMiqAHz+DrZhH9I8EJqI/AEp9v+SgScUOv5tPyq494AEPWGiZW5/Cuw5jk8P3AX4kU/hilu6zr2IT9hoQlArv0MhnI4109GkwIChGVCWDYDxVLgLZRTM684jDL/hLxQcUXVAPBNgECRYFasrUgSgCFeCQz9PIODgEqAF3ON2AMIfvBHwCGUvSOACCKUFmQJmQe0L1VSMwevYz8W9LlLqsunXxFDelL3BVKUFxu4e2ZOrbTJJr7HUigHOO5RqCUdcDZwA9svrADsCMgMwSJ4Graz2TawFYrpGZBxLpj+oHfZiUWTFejBzDI4DRR+epDFIlAJQSNGrXfVpQZFag0BJwBpggoyKTAWibRpxLAZRnw6fArEWJ45D+MbAC3ZbaIEfAFV5pgSDvBb4JXAKQqX5QoaRUGfkdMCfAZcCRc4wT/gkpc+YMAbdUzwiejK+qjU0Ycvz8uMc9ri4PawM1z9Enz2KPHGCIYF0FSfqkKgagYu8lNG2ujaPMMKBF1hdpI+0Yp/POO6+eM6kPfVIVFoAuZKw4Q4JrASdQg1y2gBEiY/ZqMl9kKUQ3kClynKUs7mHPFvMVR9/Y6e9HP/rR6pABPPyrVRxR15Kj/A3+YZFnAfQqIyf/9g3QT4Ae8BKQZbzoJuAXnga0AfMs0wE6mB9zSocCXOmOLPGgY1RH4gttocxp5lW7QDHzEDmyrAzf+Y0zS38hc+a72IZF9cauUvQ6cAyAk2Us5NE80QW+x3fmi7wKkowLUE7FVX9ZENmhPzc9dsBEunMekRPBS/rT8oYqOyArynNMAtNH+hq186oaOPZoW4lOXLZCDV8gNmNepVxLLW/R7csuz1mFzAGfit5cFIgwh+R00zK6C8RGSXamQp9e69v1SWTMJX8Qu8JHWeS6gyDPxN7xi/mpttWYRpN4QKwF3KHvUxVkrzg+Nh+dPad7+SuSX2w7wvttrDDSSCOdOjQYEESRCFZl3C23iFLhoM5bs7soUZIAg1QayXRampMNX4cmxpmzqVwSkAE4oWhlTefRpIyUJUCMkHYEToAc2XNIvHLMfiWAjBGnWfBLsct8CqRVFQFRBK+WsQjStKvax3cyxBwoy1vasnvgEHCJ0ZPFF1BZysGQmi/VJIAH/QKU6I9MheDLvZWW6gdnSz8ExZb9ucb+HbJx+tEnfRAAAjlk/wW6jJx76pNnMa9AJdU8Kq9UVKjIiHM2z/HhuKmmUCGmQmheVYVAX/WA8eD4LUra1y9Bh/nV3xbc0I842JzR8Iqg2twg36tw4AgC34ADng/IaK8T2W1knI0FnotDnIy9qoxkS1XH2d8AkQmHZwJybcK4axPYBsxSaaCyi8PS8hoyxsACvGN+AVZtyb3xy7PPI2NmXOgX9zMeAkDOnyoRS776ge0kMi4q31qgMBU55pEccsT8rroF0NBWBplDzpSKGM8LjABmIKAPoNYzqn4hF6peAB6poiMjWSarqgmfc9SMFdI/MinAT0Xepskz4WPz47lUl5FT/Qd6+ezZAJJ0gbHB//gMoKDvAD36gZNpvwUVQkAFciEgA4KzBZxUAT6gS5Bv7Mlqnwd8xh/uB7B96UtfWq+n+yUaAG6yp/RR/ijAPh/ANTLivovw1a4THQLgCWDJXuVv8Y0tmZCMoVtkvo0Luyb4Mf4t4eeDqAiiqwLY0SXmeVICQT/oBwcCagXs8ZwOn7UBCE5wN9J8IvOtLt4mij42t4vo9JZih+mYZYJ79iV8hh+TyNwkRb/j47YSdhaRCQnQ9PVUJvzLbvG58Ax70/dBJpE4IvqHHyFuWaSS6CAI/3omNpW+bmXUnOsvYB8PhNdDbLEEobhBook/7bCKgK3kt0ju8vetNhDXSBafCnZypJFGmk6DWhOBgQodjnrIsqjsqbIuUd5AgwS3AjUVGSprNqXMOKjACoELp0QlzKylYS31+8TYCDYF0AJCwZO1uf4xR6mqACoOsWek6IEAgh2VNIJuToNnpsxtMKiEVPCjHdfrq3mQ6fDaOgwcK/fVjmsEewwNgyCQ99mYuncCC/3hpATMEXALvLXFMY9xEgzr5ywHxfh5Ds/NcRcUCu45bObWkhtVPT7rh8BPEK7KoG/0WjLOHDfXAgkAMQJIYzGNgChAF/Pxlre8ZeGqNcCXI0GUezC04UmgTPjD8zLmyJ4ogvwWGDL2qmSMpecDmBj3ZAddGwDItTKBgmrGW8bIksA4MIAhRt9nc6k/nP2ApkOSti1nBPjqk3kCquljiNyrruFkkU9r+TkfLQFIPAcHZVHHW4CLd1Q+ATLxHDAme8nMIv0GXgJrADN4lW7Ck5xIJLCWOQOAACjcA1jXVgZ5TiAOvuF8AQdVK1myak5VY9jE0oG/gBaAX+TcVHch1UJ4A2AEfEUCEe056JshCT+oItQfcm95qX7LENqjyHObN1VcvqdvgaVk3TI9IBaZpAf0F8hv7MkoXnUu/WTTfToJqVYjk3jcP+IZa33wmmfuy7fP5Jp84RF6i14A/Jk3lYvAIfoJsExHcXaB7fQK/TdLZxwlAjoGrDQ2dAw+ExyZb/pIYGwMkbnAt9FFIedYjrDpwIDOC2jjXu5L53lPRjNvnsVvqfLTXwE78p3DuZ4RiDm0rBxl2mbZEOSSZ7pU0L4MhQfwU2zvIkS3BHTCT+0yxE0QWxgwgk83a0kzuYhMenV+Pp/KJOkYHw/YvehSKr4G/WMM+Us2WD6opMuixLfnF/DpQ3xwvmf+/CKEdyRD+EF0JL+MjuVXOaxA4PcAgdhKsUbLP6eKnRxppJEm06BAkEyxvwaGaCPBMsXVLh9ZlaD+qlOyhlUAJygUgKBNKTPOqKDWsgOVN6pu+hsEL0oMVxQ7wxXHg2J3cHoCIghwOMUMFcOPOMX6w4nwvECUPLfgnzPDyAEA2qC8JXOSgMD5gjGBGiPK8ZLVF+QJht1LtZIMs6BXwOxfRwT9QAtVQAABvwvMgCkBMWaR5wEYMkyudz8Za449kEP1AUPo+VWS6NMsyhgYH1VHgiLgg8qgaaQPglDjC0BhIPsZ8klkjjxjlvoYZ8BnADx8GudVRY8DOBSggwFn4BlmY6i6y3PiDX1xfXjEuX5D+J4joI/ub+4AeoJzRh0QBLhwv8yvPnESjCuwaRNkSaEqGgAK/sEzgnUlxwAiwTpgIfyoHzk4JJYLcmBUc2jDefNkWeWajaXxqPX0s8qnQ8YC8GE5l2wZMofACmASUNDYIYGyZUwyb8CqVN0FLAoZc9VzqpQsaUR4CrgDPPIsng+YYmzoLAF632HFswA+15ADpL8qcjhxqTBbhowh3tGOg14hW/oMCANOeW7LiFQkqUACxNKxnGuBmL6QdaAB8NdeTsabvKtUU7lk3oBGdEH7F/3Git7Er8bdufiUbGoPcb6jzydR+EBQpi26B8iWeaCLVQHSUXQT3sMTQEKg9qlC5B1fsSn0hznG2+Se3jHGPmd5nXPMLTmlM0N0hSB8k0QOyF8qR/GZfky6L34hF85Bni/VInjbIWgX/KsyogtHWozo3zYY3CYCLuMJ86oacFHC6wno2VJtLErA1Cwlo7e14/7zbNEqpH0+R/pK7lo5nETtXMWWnuoEFJaEo1MkauKTzSJjx/8yt8YUn7BbWc69LWTJGz1OT8Z383zsIH9D0gV/81n4Q3wofoSYYJZNDW2Cr0caaaTdpEGBIAEw45bg1dKkftZxVRIkthv7AgqscV1mf5dlicMsiGdwOCcy/BQwh2OeMaa8+2WqqkCMDaOfMUIJjFtipBzOY+iQ9w6Bnftz9EMJ9v3ut2mKXpu5l3M8G0dEwKrCBMhl2YC5M5/OsReQv2a2vMMyEYGge6geEECqEvCqCmARIxTi4KtaEvDasE5VgooefRK0qogQhAM4nDOPZPAEruYKGKbyahapChLsZ1NuAUqW7Uwj+50IpFPlZhxUV2Q+8Qa+iZOBPEv4BVhqbIFbqicADQJvcyIIB3zph6A285RgTkUWwE2Q67MskEBeYKwt/IUPBExI1RhARiDOSZhG+roq2d8HoAnsQEBfAJ95NZ+WkIV/8ZkKNlU2gAPONwIcA3Z8b88ZjtrQBMg116pGQu6vOgfIYXnpYx/72P0+IfNh6SbZAC6cPHmy7mvUJyCLIBtIYryzzEvWUSWUYBXZC8cckZM+GRfnqcoJGIQAUAGZliE8rUrCci6gD7BVlR0+IEv2AJM1xDfmB2CjD+5nHmyoDRgCUKsaAvYYJ3sN6KNzZwHieJyzDWDD88DCEOCG/MjEAuJkLRclS9cAH3geQAZg0k9LEDnKZBH4aL5D6/D3LhAeBYgB4uke4CGQNTYAz+GtAGh0Fd0keGqTNPQNnbzJ8WLD6TPEPuoD2QF+6xeAuw2K6UG6HAF8kzxBfnMNPlZlihdSYXbU5/wok3lmh/HwMroPGMjWIkmWRYCBkKRi9i9DdJeKnU0EzPw3tiVgqGB+VgKNX5NzR/oqSQjwM9g4BASmO+aReW3/TY59a3XKthD9zDbyNyVd2G5777Gr9B4/mc2TDOFPsO+SASONNNJIy9IgQFCcLiCQwCKkImCIaiDEwU+Fh/vJLFt2wUnclNNHycruC9QpXwFTgnwOKAOdAD/EcXDIXLaOiGBHwMvhAI61WVHPJmhkkPoOQdpD7gUkYfD0QSCWZxds6Ztg23eTHAvtMIQpp/VeEMsx4XCZK4Gr/YMs9/C77+2pwmAKsAQdqllkUByqUoBAQAnzs2zQ6nmMkyCGoROACqYtNeMgAT4E4pbmMX6C8WSF+/Pu+TiCsiPALMt3Zv0rWIytoNR98G+ClH7byHfGztwne+iePvtNYArEMJ6eKWCR71NmDlzDC86znlvAbjwFagJj7/0WEFG7mVvf4Xn7sLgvfgIapGIM8OO3ZP49Dx4W9LtOIMjJdhhrwbmsUvhrWQIqmD9AkzbwHjCRs8KJVy2k7yGBpjEH0AneVAsCZ/Ca/lnOZ/NkQJd9ejJOxnMVohvwoyWDgCaBQuaB/hCEqmgBqjnX/VSW6D8yrzKO5km/BBfZM0e/OWkq2wA89voBJMnIeU5tqiqKrAFEAJrATfzQ8ld4hxwZB/cLGEQ3qKialrGkQ4DkdAEwlezY1yj/SgYg0F+AEJ1Dh+BNTiNgm7xZrqUqyHOTF0u7jAVdkGW+5IID7V7e01d4tn2OkO+cA5DNPlYAT/yNgIeCLrwqM45XFiXPa2lgwDQyYJzpioDIgFq8jxfprFX5exupP95AeXyIV82J+cUL+ChyQyc6kjjA6/Q+0Dx6TLvsChneFF1//fWVH/XF/QRv7ifJEFARCBQAHNH1+kl+UumI2jmlG+k4VauSFpY9H6U53wThk20dI/ZAoI/oDHprETL/+Iie5o8sQ5JcfJlUhZIPNorfNzTRmwBtOh+/554jzafoP76pccy/B0s8LQIEsUtsKqJ72KehYpQhSTUQO8zv5Td49d2VV15Zdb3kB/+N7rR0ml1sl5GNNNJIIy1Kg1g5DgXj7UjgwIGTbU+Qug4xmAIGzi1DIIgQtCSDsymHRhBK4apsEMgIsoA1npNyFnDk79xDHAdOlu8FUzI/stMCW4GRigKBuJJnS6A4OpS5AEYA31b5cOQD1CDjwIlXlQQ44ahYD8xgAGEYNM61NmSzGIZ2bDgd2tMnDpNnAxjpF+Oi75xt9/E7YwvYE5iqmHGuZS1ezYWlIoJ3AIXSfg68Z1+VVCVYNiKgFsg6zLN5EOQae5lCQYHxmjbvxt5YGgPXzSJBhj1FBKOCeZVmxmBS2/nO+KfaBz8aV2MnEEtQy7lLZQ4HxTUh/TN3gnEVQAm+jKkAFlgRh8crRxiA5HmMsfJgTity7wRzABm84LNgn6OER/EeJ0IfPYP5Ip+etQUrFyV9UvViWWb+eQ3P/cRP/ESt4NI20CDZ2RAgVR89H97MBsoAKm1pl5wD+1SdCOKzUbEqB88GWMIPxhmQgJ/JhD4YH/0xXgA1y4TSDjnx7PoJBCKDHELgUMYazxt/QQSAMLKoighIo1rJXOFPAWf+lUOVjD1+zHfa0q5qKES+zImlTcA657T85b3v9Fuf8TlgJjwGpJT9BNKQR2OIf/C271Xr0E34V4WkV4GxMaOPySu5wueWn+EZ9zD39LP3eIVOMwbaVwUEtDJPeaZJ1D5HKN/hOUAnENmcmUf3obdTeUf/0ZPLEN4CYEo0IFlhPKPKDIBGVgBWxlyFSIC9o0AZW5WAnpXOp3sFREAxRK6MUeYNT+P1XGt8yA3QMssU6YRNgUAqkgQt5FDlIP1Af7g/eQYYBzAFnrdJDDIAdFX92/oS7IznCJF9YC+ZzZKgWXx7qpG5b2XVfG/z+FjuwsaxlUD4BO+TiO8i6UOPeE8vSLgtS3wzNgyRJ8vLJRLw1lCEb+ll9oFfR/7mLcc0V45QO4+nGnl2/vcZZ5yxnxg2hoC8FkCeRvRMlhuyD2wU/2HbSB/xPv3ooNv5IcBOPE6PiitUMksSjbpupJFGWodYlbWPEgx1V111VX1flFL3vd/7vV1xSIveXp9KYNI98pGPrG0XZd898IEP7Ipx7u53v/vdpA/LHiV4qm2XgLx+LgFLVxTw3l277r3vfW9XDE5XAvmuBHpdcbrrcxYnoSvBV1eCxa44uHtnf43OO++87ju+4zu6ElB2P/mTP9nd+c537ooT2504caL+XgKX+v2tbnWr7v73v39XArPucY97XPepT32q/o5K0NwVh6H7oR/6oe5DH/pQ/e7SSy/tzjnnnHr97/zO73TFae7uc5/7dPe+971rW9dee209rwSsXXHquxKsdv/rf/2v+h0qgWlXgtL6HGeeeWZ93qc97WldCaq7n//5n+/+5t/8m90/+Af/oI6v64tD1V1//fVdcaq629/+9vX74px1JQjpStDYlWCuK85894AHPKArgWa9VltD0r/9t/+2e8QjHlHn3RyVAL4+54/8yI/cZC77x8/+7M92d7nLXer4meNZ9O/+3b+rc1ACkPpcP/MzPzOxzRxPf/rTu4svvri+P+200+pn81WM8z4v6ecNN9xQ2y+Gu3vGM57Rfdd3fdd+G7e5zW0qT5VgvCsBch1HcpPf9QePuPbyyy/vitNSv7/Tne7UlQC9K45v5TH899CHPrQrwXz3rd/6rVUG/9t/+2+VN31nHt3Db+Zdu7kH/rj1rW+9/3nRw1x89KMf7e51r3vtf3fXu961e//731+fFxXnpfIFvi/B2U2uJ8vtWHz/939/9+xnP7uOXdu/9sBr+O+JT3xi97znPa8rwUF99uIYdSWQ7F796ld3V155ZXfhhRd2D37wgytvt9f/uT/35+pY4GVjdN/73vcmv7cHWTQnZL844Df5DW+U4KDOyzTCQ495zGPq+e774he/uMpn286kI/Nvjj/ykY/UcWrHg+zhO7yN//FQfpt0GPcf/dEfrWNrvPDMv/7X/3riuTlaHlznSDslsOpKEF/fl4Cnjg161ate1ZWAveow+svctNdPO9LuWWedVXXxLW95y/qZLHzsYx/rHvvYx1Z+95026ap3vetdVYenjV0//vbf/ttdCSKr3pk0buTzUY96VB1fn8nV1Vdf3b3kJS+pn7/+67++6lU8bBx9Z1zZK3z3x3/8x92f/umfzuTxWaRvf/Inf9L9z//5P6vtIpMZf/LwsIc9rHv961/fPeEJT6jfOcyZ53rlK1/ZlWBtr6XpVIL0qhPouNgGx+mnn16fty+3p/rBB7nmmmv2P5PJT3ziE3ujuX30f//v/63+SvpL5+svf+Z//+//Xe0tHsWrH/zgB6uv4jx2he5elf7ZP/tnVf/mvve85z275z//+V0JwruvfOUrla9XlQvEbrLNaZ/P9IEPfGDv18n0hS98oXvmM59Zz+dvvOxlL6v2PG2cagdf6tOf/nT3fd/3fVVv8aFb33kW8Wf5wPRQ67+Mx3iMx3icwsfELxc+Woef0+09JSvI/e///b/vqd/1SEANpNA2p49TAGjKvVc95gFBiANw7NixCoTEACFgzHXXXVcNe5/e/va3V0dLgH722Wd3V1xxRfe7v/u71ZEI/Zt/82/qeGmXke8DKJzp//Jf/ksN4IBe6J3vfGf3hje8oX7PCfqt3/qtGoD/8A//cAWZMt767N4C5xtvvLF+hwAIAkhOEyP46Ec/uvvsZz9bf9OmfgB0PO8b3/jG7pd/+Zfr9RwVgQXD+6QnPan7r//1v1ZHzTM95CEPqXNz7rnn7gNWQ5M+vuIVr9gPbL7927+9Alhx/hx9XnjpS1+6H4zr2yz64he/2D3lKU+pAZJz8dakNnMA5J773OfW9wJ1Y805NAff8z3fU7+/+93v3n384x/fu8NXHdvXve51+7zm8Dz/+T//5zqX5gyol9/IEJnCB5yX8L8DqIC/OMEcQmBXgCJzin7zN3+zO//88yvYw6H+7d/+7QoE+M55npWDayzT7jIHsETw7f13f/d3V15pyXgAgjnleA3IlmvJsAD0dre73f53gjpyzjEGHuX79nAdcEPwrz1OsecXRAqIfe/3NjB0ACCAKMBOIC6ZbH+fdJB1AelP//RP3+R74/bX//pf7y677LLuc5/73N7Tfo3Mid+ci38Ags5r532Rw3zjiYyxQ3CL3/J8+pLfPKPx/LZv+7b62b3xJZCTjPrOOAUkOagDcJWATt+NKz0IKMTfvqeTABXtdYscdF8SBMaCTADvAUs5B48A/wD3xijfr2s7DvpIf4El5ArgBdjNb2QmoJjjhS98YeV5PHPb29626iv2zm/GAViMfuEXfmGfJ+gc9gjAZhxXtd+CMuAsXYQnyaQ+ktFLLrmk+/KXv1xBCf1yX88BpMITAv1FAm3BMTCLDXaPdj6NDTuVz+PxdTUpYqzyWXJhkv7aJsJHwE79xceAeb4U2wawlHjhs9DH0YVAbzp+VcJ7b3vb22qbuS+9hcfw85vf/OaFgMpJ9MlPfrImMjIHbB6Qeh6/k1Vy4xqySp8etB7fpoM94w+ac7ZQomVRXfXyl7+8tmH8LrroopskWsZjPMZjPE7FQz2hN2uRzUhLQFaXNSh5tdTAZrj+laYt816VtF8CiPreEhulkEp4LcUpDuDKpbKWUygxtd+Ef2+yhMGSkmL098746vIspZnK7S39sMwD2ZfAulyba/af0ZIqe4QoXde/YnRqyXsxWntnfHUDQOWelri4X5a5tWQZhaUVyuOLM12Xwlhe457K67VvuUxxJOoSJ0urkKVdlnT4Xfm9a5HlLcqsbTxnczltlICz/uY5Ld8wpubSc1o+UALRWs5sDCxdsr9RCRbqNfpi7bJlOb73HLnX0GQcLO+xX4pX46lE2Ka1+m4ZWUuWrCmv9a9OxuCGG27Y3yy1T/jHcygnN2Y2xcUPlt9MIvxo7NzTvfGFZUPFSax7sZh7bVgKU5yVvau+Wm5uiaFzLZXQRgle66Z/JQiry40sw8teT0rVlf66zlId+/1YDmTZi/1tLHvCa9pSKuw6y+aKo1jbc15xZCv/ac93yqnNvVJ7eylZXuL58aNX/NqnyFdxmmp7xkZZMn7xnaVR/nWtXboRMm+WiOFTy9Qsj0L4xTJG/TD2yP48lmFacvjv//2/r/xlfPGh8m398OozntfXyL/z6B28Sx6VfZeAt/Kxebe2Hi+TcfxDnidR2rO8hEzpn3no73ek//Y4euADH/h1Z511Vh0H42GZ1okTJ+rSHPJoXMyNjWwzjouQ5YT49wd/8Afr0pqQMbaMjkxmzx19MQfk0n5aeMRcG2tjjh/w9WGQvnkG9yeTdAQeNC/Gxp4xdB85xs/LkLnCv3jbvlPG29iTK/sGmTM62u/GDB/QB+wUWc1cHyYt0wfLqeg//ESX0zP0gH2qjLHPZAnvWDpmjyhL5sgFfURn2gz8L/7Fv1jtHP1E/1uS6H2IjTVvZIUMkAVjS7YswyBf+k1nxNZ5teyCTbO00HI0B9uAyIelie5vCaIln/Qr3WSPKv/mp9+LkjFzaB+/29eOTCAyaQ808pPxIJdoG+Z8URqyr+aM7BkTMmH88Qhe2Fby7PgJb+ov+4b/6HYyzT+iZ/EfXW8JIdtGJtYh/hMf01JGy7hCZMCycfJgbxn3iYywi9NIvy1dI4v2yaILLVnl0/I55vnI7Dh5t+zXuXwGz86fdJBvcoTYxXXIc5BldpZNzXee3b21H9njh9IdfMo+bULO0ia7e/rpp1dfia43trahmDUHiC9imTz/At/7cwf61HyPdFOaNX+7pENHGmmk+QSZeO5X365O/s6QYWLoBGmCFUqW490GwqsQQ8+hF3xS+vb2YIw4ke61DgmaBfHWggsMAS5AIUYvpP8cScafI4woQY4tAzwJ+NBPjonAk9PC6LTj4HpGi1Oj3WnOmHMY2wBI2uUAxeC5tzEWSMWZ0Lbvtc1pacEnwVIAD86yc5Br9M/zaUufPZ97U/raSF9bZ933njHft/eaRO7DGM9zfCaRazhd+ijgsPcJA84hcOA/34U4Ru4FEAO2mVPO2yTyjJ7P/is2xsYTgi5tAgLsMcIxElzjPXwi6BfweCZAjXsZX0Ca3wUi9jloyZgaK20I4j1HQBD3sReMoF+AZZ4BEO7t2TmdHHljzDkGrti7QF/12X21az5cY48kz4y38E3mRrAkIHe958MjrvN8AgTfee0fvnctcEYf828d/tHC5r34xlgYy5b0XVApEDfG7qX/nE39oivwmd/MlYCWc4mfjKG/djW/9osA2hoDY6g959rvx3vOuHMe+tCH1v166Ab3Meb6LngGZBpvz9rvZ0t+0z/Aj1cAC/DU/As6OPLasN+PcfeZs07/Ae6yp4RnJ2v4Amipv0BJOkwAbo4CLpsrh/5ywAP+cnJbEMf3ADTn2k/JmAuwA8QJNAR75Nm4AEaQPRTcDx95HvNl7Gyy6fWOd7xjPX/W4TxHwDVzod28ekbf64f5NO/658CXxp6ckC2yLIgHjBpDc2RetaNvDveZdvidjqUPjKd28Cky/2TPGLgH3c6OON/3+oY3yN8sPjgowhf4F1DjuaLT2wM4AyglFwCeAJmAFQGwQAhPAcZslE+u8SQAmdziQ3OAP+gXwak94oy3sbc3VAhva59+M06AG0AuG+w8+2qQf3qHXDnoLp/pFvNM1toAyzjjdfJz/Pjxuk8dsp+Lzdz9tgxpz0FP4mtgUEAnOsrcO8w7HhE80nnr+gwHTfgVb5h//ME2e5+DjJEH4xde8dmYRAadR68A5gKuS9KReWO0rWR+6Tu6gh3j95hjdpr99T5zC0z0BxN00LpE79KR2mY3yQ95IRf4ml3I/i1khO3GW/rF13AOG+A38sIu4HmySDfa3J3Msu+T/MdJRNfbI05fJATZFvPINrCpiP4jc63dnnaQgxzayEEX0Iv0tOf1uzbd12vO9xteMgfsNRtOv7InOW8TRAfa744OYjfYHkkQ4zqP2GsJAPoJTwHU2Gv6cKSvUmsP2fpjx45V3cL+2zcxCbr2vJFGGmm3iTSvDe3K6jKGybpxXDiKyVKsQxxLFRMCIsGP7Oc111xTf6OMBBmr0iIVQUeJjCWHXSDJGTlIMk8Cfc4M51agMg0Am0fm6DnPeU51Bjgg/mXKJsUAEIFLSIDFcVaNwZDhIZ8nkf5xFPwLDwdPZYU++uch3wmoOUBxvjiGccD6BJAQ3OCtSQSwsrEpB3EaCerIk7Zao8uZJ2+ylZOIk2Sz4D4IFeLA2uDYGK5L5s84CbwXJQ4zeaMfjKXgRuDK4eZk0COeV4UIx16w4jwBi/EGqnC4zVcAUb9zTgQ92hL44AdO3lAkM6zPKh45kgIRDrX7BtQ1Ny0JvoCPgnS6UBDv1bNyljmyrueIao/zLYDQDtBJUIHXWjLmeBmIprLGOKh2A1ThURtZ61fOdZ7gCAjgs7HhNLu/7/Tb2BrDeZTgWr/11Tx5Fn3wvc/6S34EDsjvgFJggrlH/upbNZ02VILoNzkWHAHXXWuuW74P5V6RQ+MneHn961+/f08VdyoDPCP+tBk/3eMzkAX/u9Y/wPXH96AJ+KWizDwZJ9SfC+NgfICS9HdAG6AiYEfgP4noQo48XUUfmW+BlDkRyAVEwGfGZygiDw79Nl/InHkG9/K9g35VlShptA6Zd3pa5cik+XQfMivxIxjfJVIhaSyBCnjdXBrT1vaQGcBAxtXhXPySc703x4J24JlNkPHPLhHdr1IHX9NxZAaQyUZKFmyC6GOJSH4LMAaQSd/0+YxvSp7oF4AIAkIChbyyBWzZj//4j9dKLIDdMsT++AdbgDfZjVwdNgGy2DU86rlVHqpQZic3QWw6GypJ5N7GUrUYXphH/pjDGLJFEkwS2MANMjXS14hPxhbxofipku50rLiBf6EanH4ZaaSRjg6xKGsd1uNnv4cSZNQNjYcia4G/+7u/u7Zdgvi6IWwJkm5y/1WPRfYIWpeKAt17tx1UnMK678xQVAzCQns6fO5zn6t7tBhn+6bY8PCLX/zi3q/Lk31z7JehveKA1D1+ioNWNw/N/No/xB4l3hdHue4vUIz+XguT6TnPeU7ds8K+O+94xzu6P/iDP6ibGRfner/deYd9UGaNSQmk6z5Xf+kv/aWb7Wfj8Dz26ZjWxrvf/e6bXZPDpqD/6l/9q70zb0742x45t771rdfeUPVFL3rR0vsl4D37h7j/pDZz2AjeHgre62cO4zXpKIFmfc15PvfbXOfQtld7zdgDrATYdd+NeffBN+3h/LyfdP4iR3v97W53u7pXyp/+6Z/WfbP65+bINe7fP9pxnHdMuj5H7pFjUj8cbEU2jabf833/+kUO9z3ttNPqnkrea8c+ZzZ9Rcblwx/+cN1/K3bjW7/1W+teHf/wH/7D/XsfxqG/JUDvHv/4x9dn8J1nas/pP2/7mw235+kze/Gwc/Z1K0Fp3RPo537u57oSkHZ3uMMd6ua6xfFfec8R9h4Pfs/3fE+10yXArXrZvmDG/Md+7Mf2D/f06re73e1uVR9/dm+PunWITvngBz+4v4dcexgz39O5NsPu/77th43t41uFvycdfT7pH+259uT6xBZvFD2N4rvwqXL4vIj/sSqlbXu/vfe976086w8DfuAHfuAm+971D7+RC3+YYE9B+ogPhFbpr2vozAsuuKDujcZ3mHTfRY9v/MZvrH4Gn9qr9rzSA/pNVu5xj3vUPxtw+Mze0RX0p+vIfr9d+9LRBf3vhzr8UYLD+7/8l/9y9QP5oIuQ/aRcd5vb3KZuWD9Lnk7lw16iNuNnJ2xsfvvb374e9kvks2f8x2M8xuNoHINUBMk6yjYpEZcVkeE7//zz935dj/zdMcQfqXaQxVVSm6z3OrTJiiDVA/YiUaEggyuLXxyw/cxFMex1eZC/aDZeUHdZItk92b8SzNbqp5BKCRUkUHlLK5YlpfgqLpQ8T6sWWZT0XdWCzIAqHO3KkMl2Tau4MRayvzJank0WSXbad5YHLEsyEjJPqmNk6mTilPriDc+X5WCq04y5aiAlrjKKsojTyHMZd8scZOqLA/R1T3/602s1gWoK2UeZ9eKE3iwr5xwl+bJNSqSnkb5beiGzKRuVtorDXqsBikO2vxxgEqmIsfeL53E+3lCFoeJCmbzlIkrqJxG5cb77K9+W3cy955FrjausqAy08VHRsCy5r7mz3MT9Vb8gFSJ0iDmwlIXs4xv7I2wL0Q3mC++qVLQ/QnEoa99l0fCaihny7LOKGxUJ5MI4u5aM+965xh0PyBz7TZbTq/J846Rtr6qGyJ05kBFG3/AN31ArauyPosrH8hg6Qnuus4RAJQB+0yYZTZtIf7w3B4555Fx9b/nFe4d+64NXv/lO5QE5xyv64HnxJR1GxvA3HlDBptIl/ZpHzjPe+NB93Je9MeYOYyVzaX6Mu2dXcUUu7JukLyph/N08eVHxdxjkOeguFVKWJ3sWNsDyrpA5j6wilQX0l+qWEpBWPppFxgipBjMvlnLQU8YIH+EJ4xG+WkQPhPQXP8jQexZ9pY9U/ph7/OmckPfhDQf9jD8WnfdZ5HnobPyOB+mpt73tbXUpCLuuosI80ye7RHwUf4uu6o8csQvGjE7BC56TnBtDfG45YHyjdi69dz77RG9bGm6eRlqcjCudTk6MOTtFb5oD3xt/fE8mjS07Tv+QDzqKrKxDZIsucC/zrA++W5Yit5FRbUQuI7+OVn7zSr6MAx/Od/wOuit7/5ExvrTlyUMTn8Hzsxf0uQordsM4zyN67wlPeEJdDus67/meu0CZm2nEF1E5yA83LviRLnZdXvFfqtXYXT6XNv1G//Mds3ye/yCe42eyO353Ht1hWwDjpsp2pJFGOho0CBAkOOaYW/JiGYKlW/e85z33fl2dlOVy6BkZRouR0TZDG8d4HQoQZH05gGIoIIgifslLXlKVKXBCkOKVA8aAIk4Dxes8m94pWQU6eDabAnP6sgQOWdJjqZAS6BYgWpSUxdo01lIVS6mWpRiNEINj+YWNk5WZK522V4ngahIdP368LvVpDRpnxPjb10VgY03+MsQRMkY2AsZ/eM94Cn5srKgMXruWDSglFvTYHNCeNrPuxcgpiU2b2XvIuHtmBpVx7BtnwYhAl6HldC9C2mjb8Z4DNosEcgEZnM94c0r1V5BgbXc7V7OIo7AoeWb35SgI6gUjqxKggzOrTTIhkOGsGXtghmV9lvuQS3y1DWRMM1ecSXoD7+s73nKYO2PKsTIv5557bpVZDphr/YY3BAeeW5uZT054HHNjLMjwe+7rWueRPbwvyMCTeBRxkuO8uSZ9cp026Rzv3cM9vdcHgY2++k4Q3adcQ2Y8h88h/XJoJ8FDvudsckC9ure2nQMAUH6Oh/RVqb6lO7l2HtGNlntasqHf2gPIuZdyf3KvfcvPyH4ISATUNWeIvrXEFI+R9yFsyjJkjvA6XQWgILeWVgCnzBcy1uY6QJ0xMu+W9cwLgMyBeyxK7bwuSkOAOEOSZ9AnAet1111X51/yQyJgF4Egm9ta0o3f6UR/wkFu8DyZow/IrXkOr8Q2Ze7z3vmus6fWUADcqU7GNnNg/KPbJ+nRTdAqMouGmnvPzq8MqCKpasm+ZfZDE8DJ0k4+HlvEF1s0SSRp6c846Hr8D3DnZ28rkVe8FZK4sBcSP4+fFJ+PD5U9srJk3ffshzn2ikfYXW3gTYAO/qQnEGBPfAHA4wt4DZjckgSFJCeAvd2Pc6SRRtp9om1WPpTkW1qVUlV/6f2Zvb87X5f8PXpRcrXd4vzWpQ+/8zu/M7Mkd5lDyXwJGvaXGA21NOw3fuM3akmlv9jWnv5aRmMZmvLg4tTX84oyraXfvlMq7y9df+3Xfq2W0CspbunTn/50/fvXLPspAV79e/Lf//3fn1ka6zrzYRmEuVGmHFIu/7GPfaz+FW8xFnvfdl0xAvXv5I2NpT/FmNTvSzBXzy1GvivGvpaLWnZhCdXd7373uuRoEhVnYf/v1ouBq38j/O3N35ZbemWZg3FYlNJfz+8v39OWsmRl7w960IPqZ39Hbsx+6qd+qn4uxrCWeM8i/bBcI23mMIbFUO6dNdIm6AUveEHlD8tW8Jgy5f48HPaBhyd9n6MEWVU2lNBbRrYuleCuyim+jiz+0R/90UrLTl2vvT7ha7Ltt/5x4403VhludcQQtE57v/7rv76/ZLgEt92JEye6t771rVUH+ex7yzv7yyRL4LC/LLEEbd1ZZ51Vx7HVRwd14CNLnS3F8Nmyij/8wz/c6+lI6xCbGN1BFtk6S1va8d+Fw5Ln9JstG2mkbSI63F/gh1/PO++87k53utP+56EOyxnPP//8zrYCPos5PvCBD+z1Yj5dcskldfktm8HX7re/jYdntMyZbXrwgx9cbfB73vOe6itb5ua7M844o9q57/zO76z+xi1uMX25P3vj+JZv+ZZ6bvvq91ve8pZ1WwTLey3L5yt/4zd+4/61liSmra8fl9WNx3gcmWPttIBspiUqqjAg0JD2aUtaliXLBmS5kewnlNqyH9mXoajYiJsg70NQ0HJVUapejIflYSp6HEo4kYoKy6Kc45Dpk+1Wxg+5b0m2WyZDNQqU31IvGQ4VOTLgQfdbKkFcvZ8soiy4qirZZCRzIIsuQy7TIsOAjLGN/izBk01VlZHfzIW/R7fkQomtrIxMvw33LIGz5Egmtk++k8VAMtoy3yqT8IrP+q8feEmGqTgX9dxZVAxTfbU0ydIYywaR5VYqnjIHSupVYqkqMaYqNVSYWb4zjYyRf8NKmyHXL9K3kVYjco1XyCM+nMTT20Dz9AWeTiZOxk6l2CrkPvQq+bUZtGyrKhikGmzRCpqQCksb6sqikrOW6B86Fo/3D3JO/0TmhqJ12tP/djmbcTJG9EE2wWU/VADipcyZJTFZiup6G27bgLRt6yDJRrL6h+jnLJNclvAaXewYQkdpwzG0bTwookv6PL6LpKIvepBOOeiqtZFGmkX0g0qz6HK+Lj02NFke6R6qXpAlkn3/bBrR7SqBVLuwD7OW7R8meT7633givrttMfi3YgXVOCp/fFYpqJqU/fJs/Fn+Pp3NL3Bopz3yHd1oTMRr4g1zJq7iX1i5wN9INaVtEEL0j4pCNISNGWmkkbaD1gaCBNyWIyBKYoj9dUKWDASEABoAHIYkRiylvEOS8aBcLZlDgB1Ls5TLWspkGYJSTKAExW4JmT5k3e4kAnDYD8ceN0rF/YWw4MeSLP8Alr/jDQFeKHWBH+Np/wRL1gBJrvOPAEp6GQbLKV7xildUh9Oaa8uozCuD7j6Wy3FAgUI+mxMgkv4zKMpMLcWwNCn/aNOSQCcOrHMZHc9gGZllc0pV9de//Vgmpg/LkP2XAGKANCRYFgzG4BtfS0Dcy3xbY25Z3iy6z33uU8eoDbaHKqceaTaRAWN9qo83meGc2W/MEkfOF5kGmC5LAkr7Sj3jGc/Y16m7TErdHSFONNmmByQmLDnluFpKYAkBnYfYJ/oivEU30T2H5di6v34i++vF0V6GyAtw27+u+Ue0ebptEbKMztKJ2PZdp2l2dduJfQ4JygC2I420LUSPShQE/KHDNgEEAUQs75RUkRBd5p9K+b58VcQvlLTcFmqTIfZ+kxiQZLWH0bXXXlvtva0jvOczA3zaBJmYwZIvyQ1xgHjicY97XE0S225CzGD/INdL4kpCi0PsTQdAYh8tO7X/EnAJ+OMfWy0388+1lpCGLFcXf0im7BK1Y4z6n3eNJvX/IJ5pmXtsoj+7Pm/bTGtHWsCaVIHYH8V6/CEIaq3CBNDA+eHIAyuGJM4hYGJIw2V9LsCFAlVZwnAJwoyL/Y4oavujUL4Uq+dyzryg1znGQhAnMFTRIyC86qqranakH8jY1E0W5dixYzX4YwCh/7KkgBYbUgNEZMxtsMwoAHyMByMArPKbfgOSBJE2t7bRK2NhY2htJZstgGGU5m0SSJgFbIJcf33MgNmrSYUQIEkfgE2yIQne5pGxsxG3PYiQwMpfzQKCADpIv2RP7KfCkDK2KgamkTZtwufvSUPa3dWAYlcoyv6oKP1Vn4P+s9EtWVfNZqNj+oPTZ41++JCDC7QN0EoP0BPkkrMnS4jwvw1zyShHEfBMR6jGo5+Qa72nw1yLfCb/HFTkvtpXeQJgBRT4HMp928pA59pUlK0YioBAqpQQ+0Dfejb3B4QITuwBRMfSM/4+3fMiDi5AHHlmeuew5JpOxiMA51VBoJe+9KU1i0uH2wMHsP+Wt7zlJvOyKNFx9KSqMdWUbNWuE13Oxs+zsdtIbZ/xykgjbRvRX3S8RBzdKvG5LrV2UwUMXZRqIL4i/3NR8icKYokkZ/nL20Cekf6WeJUgVoVOfwP1+a/sv/2W2FJ2HMjGNweCAfxV7UvIigOAOPx839uviS8s1pBYVUnkcB1/HqDskDCRGOFTSMaqMmaDkmDx3nchPgn/eRU7tQy1cy8GsdefPw6x36Ln9R75XqxAL3pONtBnABgALWSMgVf2luJLHZatH4r0X1xi/s17f+/VTZF72JPSfSWd8E0ID9qr1WoRMjZkf4DA+H7X522baWXPiONKgTEACUI44zZRHYIEDslcU+AIsDE0cbTaqo91yfIpAEmqU4yPYOQnfuInqjKmqFU3WX4lABGQyPrNY3LnCN4oPe8FPRSm6hoGgIJOG4I3FUdeZRbuda971X9hUl5qTAVkwBBLtLRnk2xZAkEn8MS/2DCWABvGx/IWlUeCrEc/+tH1X8tUyzAYWfbCOFhaIojskzGOQ6vPxtt9GXaGTz9tROdfcHwvS3H11VfX8tQEoPNIX/SJoXMPQarxNe6pzJLltnyE8fM8KofS/0nEUD7ykY+sgB5K5n6kkTZNnC4bXHLQ6Fm8aLNbG53bNBaAQWYBpgwzYBO/k1G8/epXv7oCBKrsyBCZB3xGToE1nCrXcjjpcKXzQBPf+zdDOsqyUUbeJt5AI7LFSbWcCoDLuUoFisqaV73qVfV837uf55CRBSyQaVnNNqO5KtF/DkRn5F+xENmnW+gU2V99kBXlUOgTfZzKij6AftBEx+o3e7FKtQedZi7oUBWWliOzQebeUsCQMXBMogB7yOvJkyfrhqESO1kagD8mAUt0YjufeGgaABU/oSU2yzV9opcnnb8K6SO5OOy5XoVavyD8PdJI20R0BpkHzFt6NUuPLcrD+J5+p8/4y/Q5PSPhp/JlkeStNlTQsE/6J7HHhwYqbQPpH/vOJ+V3A3tUrqviV+EPhDeegC/bG7D9AA4xhI2jHXxeAI8KWLZOopbv7jqxhdiJzWdf+PeSv8ADhwqhWVskuC4rPPSVjeFzJLm0KXIv9wZwAADELeIQ8aVnwgPGTLyQfwAW/5hfiV8rR4xDS2KdH/3RH92PJfs0iy/b3xZ536dpv/W/X6Ztz2NpJPlIsvsgyL9E+/MT/qgxBvx+7/d+b01UijH9hqfRrGeY9EwtkW+JPLGpavjEYCNthlYGgjiwkHaZ1zhyJmuoiiCBC4cdaRezbYI4h0M6iH2HWdsMJYb2vSVUlBmwCGgSwGgeERwKmLEFxGgHuq30kzBSlhEufZCpNzcUKvK7cdQHfRIUKB+Fqgs4XQNMEVBBeiHxDI4qoGQkKOIstzIfBJ7SRq4TYApG+5RzEBBIOwGGGCbotiVlMj8UPEeCwQFIWb62yPxoV98YD/1AKifwpqA4RLlQogIDQa9zppHx1KZKDIpJv4YEDUcaaRrRGfQDwxqew4McQpkv/AtcAXAAgSyJUgVC/lROchIBnZdcckl1fFUpkgWvriHfJ06cqCXhQBtl936jTziJwBtZSqCOJaHeuy/9YckQvQEsAu5wXLUte+n77CPmOtUlfgdI6Y9qwlTmrEN0QgvMtpUTCNClDB4QzgEUVHhO40Hms2cZOybr2b/+ICh60Ss7oC/LkrnU9+c+97m1Esgc0esqPs0nYgsAcAD2gCteVVwaJ/vHZd868whcYqNkWel4wJp5FEjkevZLlRkgH0DoGfCeoMt9ksTBp/jY0mYVaTLzAZ0EFvS+tgUk0fP6wO44X0JoEf0/i9zHM7R2eRdplXEw/uYsYx7y3a6CYyHAAB9xl5/hKBF/iU6eNR/0BD+TL0rvTjr4b/Q1n5k/Z2kU/1P7EnOLBr7kXTKRvZEsAJTQNfRjfOXDIiC7Pkis8q9V7+irqk72nq2XwOSDS7iwvxdffHE9jz3j/7fLRhHwnDwYK8/e+t1WEGhLwM5GOHxW6T+NxAyW4YW0y65M8vGHJnNlOZv4wPPzccSbqoH4H2ID4+Y3sYyVBBJa/BbJK1txtMS+OVeSw7iLQVqKDZb4SPwQ8hvfX4zTjqn3WRbZfh/Sjjb9hp/xvHkPpV33nNS278jKpLbZbGPjedrqa89lVcemiF13T+Pr2fGvSja+Bh7l53mf5w7leTzrtGdqyXOo4laB5Dmz5+tIm6GVvV/K3npRTmCcQ06jyR6COJnJYGKqLAMYmjZhECjyWYFFfiMMi97fecbZoSJAAEBZKiNVJtvuC2FuGGTXROD0yWe/eQUQyRwA7gBLAkBrgylTFUSqAQi6zALFEic6fdcG4xrSvvN836f0B+nPJCWgysAmz4JHlVMUp3vKdjMCixJDkSwG/hH0CURDghtZAWg65WIcBTXTyDgptdU3mQi8ONJImyYygy85Dq1hJ18+C+CPHz9ey3EFywBLvK4SkKxxIjmVvucIA3dl0IDG3gOHyFVK5gFCAaY52ww9HQDwVR2i8ghA4DqBOkPteg4Z5xMoxKlUgafqRuZScK+6iBwK6gFFMrt01rrOZKtDjFU/0EX6z/kDJnNYOGKqSj2DqhmOtOfz/IcBBKHoS87ksrrFPJhjcy0jjPAGsBDoJmMHUFcxqppM9tg4GC98Yu8kyQTOls36gTJ0ItAG6GO+gDpK7elNf20P4DP2dKpMnaAECIU3jh07VvWvQA0YCWig1/Edne5+SvSzfBjPsV2u0weBBnI/POh++svHWIUyttrFi7sOBK1C7DnZpSNCZIXeABzPsn3bTIJeIKRgAag7yacY6eCIL2geJBTaSsRJRIeoMgfO9g/Vq7YuUL2p2j3nIkual6l+ABQCE9gfVTPskwpYdNj8AlBRZcsuSrzQ0yF+pn7zhSVHJS4Fz7PIs7KrEh90J7AkiXT6nr3lU/PxAUCqNwDkWW43idgkMUIqvIwjuxE9vUnS59g3VSgqXNkLdoQ/QncBCv2mn+y5xIb4yGt/WwnPio/4OFatsHH9WEVFrXbYvj6xoRJcfeJLqNSaREApdg2Jqdy/b8uAku45KcYBDErYTSJ6m5ypGmtXNZhP8eGmSLJK7MRXAQh5RkUb4kg8x86IlyYBjHjas+L3eWTugXeq24FLsyrXRlqf1gKCMIA9KrxXupcAfF2Ko0p4Q232d1MkGFg3IGAQW6SestEm1JYiZiwhppSrYCrOqfOimJzfV1JIWSvB56xTKlB9QAbhIjCUHKIYBTeEKQYPkkt5CBQ4gvrIaDAKSm0FnJx2qLuxZqRUGQgaPZP+urd5QZ5HH9JPxoHyjdFoyT09O/I7pHzSOFPwMkCMNYOvbcqAUmkd2VnEYAo4ZLSRsdIuheueghMKX3CifYFOnINphLetiQWKpTpjpJE2SXiTsaULI8N5xYMcRzwOBFAerTSafOJ1mTwgMdmlB7RB3pN50jbnQUUc4xxdS0c4B6hAH7iG3HHAZNzcn0Emy5wBDhWZcB4HBKgEcNAXFUmyjzK8HCsOE/BA351HNx0E0R/ACXuyeeW02S+NjuRwA0fouSQzDoroQLo2OsnrJJ04i+h7c2KeU/mJPJu91zhtsmnGgF4FEAme2Qzjj1cAgyoe8QTQTqaZvjOHggsgGrsBdFRNhWc45w76HvBn6YLzBHLuJ3ijVz2faiTf41U8Ye4FQRIXQDkOpL0foueBFgApOlpb+mJ+Wl9gWcL/bFrk51Qism2uWuDVWOADso33Nk1DjXvbDh2k70CDdXjjIGje88/6fRd4lp2ia/iV9pakF1SyAn1VewORgcaCdjaDfPO5JB/tcelQ3ar61CsdwObQ2ewc+fWnCXS1JSmLEH0ugKR/+K/+KISu0RZdd1hE7wO5BM0C6cimeaZ7Bcn0Hv+X7sPn7OukPoc32G3ArmSl5DyfF4hEzyLXis2cA7SXpFEdyx7Ts7OI/6CKPqSvqfbc9DiaKweekdQAiLFjbBvewGfGjE/Bdravxqwl3xmvVJwBWPLsxkUsxc4ZQysI+C5IBTMwR1IJT4qVzB3C4xJmqnO8Vx0tASOxYf74VuIkFTN4z/5Fls6LRZBz8Cm7yvaJSdhEVWuSIO5jPiXq05+Qsc/z8mPIkDEif9oEmPF1gIKWjyFJH/dAQDT+gEQLe42MBzmLbyQ5BDB0f8TWK8jgF/jeUjyVu2wMWXd/egAgaX5cp1+IHuAHqhh3vgQSsj+tfpEF+gG/ibUczuNXGlt+6Uibo5VRD0JFcOLQmyhCOQQx8JhA25idEGHcTdMQRlcAxfCkmonAeh4INscbysu4QdopJIEVA2osOTSAIaBK0PwQ4ePAaZdyoHRcJ+jznevSf8JqfwxjZ/kHYZKxNaaE3JprypyhoEiASA7lo8bcfQSXlJhrBI1KRLWnQsd32oWq557O1Wa/5BIFSJpFxonS1y5lSMlQ/Iiz576LkuyPQBgZR84AY6J9ZPz0kzLzO6Mp0J1FApllM/YjjbQqkUsyI+sTviUjdAPnAwhPRlW5oFRikkGVfClBZpg5RdqI40bG/U6n0Dsyrxz1nEuPaweAq13n0BscenqLzNP3cbboBTqODqJ3/E5e3MNzRG7oCI4GuXavoUhb7pXnC0X3Ai/oKrrWc3lW4AIHiU7m5NGlB0nm1t5PdK15QMvaHw6fQMHc9MncSThwvsyZZWOcMfPDwfSbueXcJeusksu8CbbwhPHDZ8ZGMOBaiR/6Ew9x3DibgCABDT3vXnQvkCHVAdrk7GWzcwCW5cj4hWMvgwi8N4+q2vA4ew+wA+yngmvZ8Ql5jhy7RnH2EV5Zlthu/NU+O57xvUP7SIUh4A5AlHE2xxJXZMh3Pgu+6BKfZbf5NfYzCQ8j88uGCwbM/7Rxx4N4RPAECAwJNvEPMBGv0T/upx28QV5d5xzfp7/bRHSdbLm+z+M7vxtb1SEqHyThBFh5ZmNjXszDNhIZje/Pt1XxRzd5pgAH+MiY4BOyL2DNXnI5fKaXLTExFgBk/m32xlPdGlmYR3xbVYl0Fz3LB86S5MPgl/AAnUcfAt0F/MYpRH8COejPRVZAaJPvT58DGDyrpWMAM21IHOc8PoGAmh+f/V2M67x/YpZgoN9D+Jkulwja9Djqd5JhIfNvnBz6AvSix5zH5vmdX9IHgpyvPX3WnrHHk+wc0IPtwW/0CiBDO57TP4xqC08DMMkggI7tQ3QRnej+fDGAiJUxziOzqWYTW2lXEkbcB4SRhCHnqjZTEWZu2Fn9wcP6pL/kADgUfa1/9Li28BN+IWuuwWPmWz/Ipfuw8b4jg/wAgBD7734q7RDeMz7O5xew1eQ1ABwQjc7WV+N55zvfuY4hnYyXVFd7r6CAX6XfEkrGkb8jxuSL8TNcbwwBlJ5Jf9zX9c7Fn+JhOsT7NtE10vC0MhCEMHsUHEc8Qck6hBFltgkO0i5F1KLSmyJKdV1jS2D1mXKgqAg0lFOZvawpRUCxCEIIr98JAsEI+u99H3Qg+FE23jOUUGyZFUJCiAlqiDKBuloawbng6HEkBXCMBGWmrNpvEHEKhNLTDuPEMDPK5kF/VB5wzO01IdMCwSawKVn1vMZuUlWYZ9QGMsbGpVXuqDUqggLn6SfARttKJwUli5DxDwqPKC+KP9ULxo2Txij6DCgyjuG5wyZjw6g7Nm1sR9pOwpcMsWArpfb4ghMty8LYM5QMMWJA6RHyQnaSJXee6/AR+fSZziaTysQF55wSOpZTQfY5VnjPuWQeeMN5UN7ss7a1pV3n0it0Af3EYfJZECfjCIBRqiyrRq4tBbIB5LxS90UossEBbAGzUF926F5ZPf30TMaAfjwMSl85WqvKuOcw1pNsljkSoJsXTh27xA7JQuIZOo8+pK85i3iNo6hN9sR35pZNYo/Npb0X2B+AGvCJE80ZdI0+GE9Z0GRM8RC+5Gxy+gQmHEPtcpDzvb6xN5xo7RgT+hn4b6kIvpxkMxYl/B4/ZdcosovY/WXJ3PAzvIaMhbkQCJAdth/4wA+gWwQnSMJH5ZYqLnwGkBAo0S9+sxxUQM+HMF/I/LHVqj205310UUvmlQ/B7jq0QYY5/u6J38gmHwQ/uT8STPgeaAAgZOs9wzaR5BKATNUB32MRoi+NmbHwzN4bYwRUk0AkS9tIeIle5zvS9eSZHWn/pABox78C6BofOgCvkGuH8/GJ7/ErOyYwVNGAj+iZRQkfJbjWFtDC0h7jeFh6gAyTQfpPIgeA0Sd6GXhq3BYl40svAwGA/SqqvKq+lPxsSR/40pID5NWckOVZxCYASqJ78LMKFpUkmyR9dU92BqggkU1G6Bz6SvxE7sVB/BT+Uju3fZuqLbzFtogL2Bq6BEghpgEasjMAR8/LT1A5JW5ziEXYTve2Z5X783WAa0AQ4wLApDvNiSoh+lU/3EcbbKw+SjoDX/An3gfcSU55PjqDLqQb8w9x5Aa4Qge0uk5b+Fsbktn8P+2SQX6je2aOVdnpG2DdOWw3EItOdw4SG+ILcaAxooeNu3bFTM5l+yWDtE3O6F+xJJk3tvS3OdNP5/BXVRZ55Veo/nW+eFR1FZ3mufkjiA7QR/zsfIf7TLIhIw1HKwNBGBzCTrgQhhgCCGLwoaBxbhkZyoigb5qSuVjV4UQcZw4u5qUACJeSQIaIkHG8KeqAMX4jRAwep5jRgvwKzlqC+lI4KmWOHTtWywuBGxQOZ0wZXqskKDUOE6VA8QviKHDgBwNL0REyjrvKGPsyEEyKRwaFI+Z3jglQBdqrX5Bbhsx5lAtjQ9FQDhQf5dUncyoo6L+fRUo08ZN+IwqIQ9BX8NNIPz0XYvwoPc5ZwDIGhXIV4GrTOHLABD2HSRSpZxVAO5JRWJU4XZRt5HQexeEe6XBJAE/eGXTyxhmQOSeP5Icjw7DLMjmHswRs5cTQPdGfDKj3ronDzdDjMb+RcY4kcBePmH9ZI9kklKDfd5wUlR8cENfSk9rjiNFhDgGligAO1cmTJ+t98TRHiQ6jZzgX6d8QRGcra/Z8i5A+0L3K5A+bOFnGM8cyRD+aL3ardeh9Z05V1wg+6OWQzw5zgjjICcLwHF2oLXrD98jcm3f6iAPMHuA117gXvnGuAy9y8tgp9oT9xh9AIm1HDwECtdHqG06t850HfNAOv0LFEGBqFSBk18ncmgvj1SZ6FiU8ZT4DInDWE4gbW7JD9o8fP159EllsgQnHnH7xm1fX0TU+c9IBd/wKVYl0T7LKllWQL3NLb1jqwm73if/BJyKzfBf+hj04BFruIajCT/qvP/orwOLrCEjoHgEV+8jnWlZ2NkV4l6wYD3puEV9HIGSM+NMCUks1VGfx3/gu2wh2tUS/sA30PdDO86jiNj90EFBGpbcqdhseqyy1/Jivi3+APvxSQbWlIpbjmH8govnmTy9D/GLjiS/4yniQHUPm57BI8E1m8AS93yeyaIxs2eD9IsRfJQvGTVIn5B79OIbcZ0kU4IE/b25mkTFUkWGeEHDSWEaPb5KMkTgGD+EbVSnZOFwMQ7+IDZFnnTW37J3nF2OpnsJjfChxAX5VycrO4BfyR9/SR+IC3/G7xFziBmPhN9VXrqHvVNwAhuhPfWIjs2+reEpfgVZ0HV0FlKTPxFFAO4kp5wFN6UT2UvIdACNGc0+2sn1G9pCvRW+Idehpz0SvKgQQM/Pv+I5iT3YYkU3gF1tLv0gCagvQBcx1H8/CZ+MT0D2KGHxvNQl5xcdshnEjy3xKdkHBhucDdAKHjTm74Xn0y7Naos9PlagKkKSv4Ve2w3v+pHb5MgGKRtoMLe1ZxeBSNJBrDgIyaSZ0XdIupDQGFKNwEqwZ3BTlmTyLY11jAfWneABBlBmlCwn1HByoVDfJ0DKKhFWJJqECFHnPaLRkHIAiSuYpGgAGw0sxUTqEuiXPZE4oKYqEAOpHKnYYXtkDDgfFl+wBQafwBJ2uoVgIOkBLIAegcV+vjA9F7TkpTPPvvD5RJAxKKOM9jyhsPKZvxpOBp6AWmR+Kl4LjRFAqAgsOawusUEbQakEvfqPsPHcCoIMmRp2hAwBQlg7GAEBFya5CsgsUsGefRow6I8IgHjb1nZdTlcgLPSErpZyW7ANXfA9IZiBV2CgxF3Qz9hwJvOycVNzQLakIYIzpCdlVFTqAYfcQsJAxBp7h5xTQW5wlGVwVJRwev8UB045ztOteHA/ZNUEap4Rzor+ccO3S35wwDq5z9Wkd4pQ46BI8E3sxj5zvOjzvdRtInwBjcdQWJbrXfHPKOJAhDqa/ITYmxpuziNwnyRsgknGL/fY+suc1Y0TX4i/ZSLaLPtWO3/TXPZyLZ1Sg0jfO5VAi1zsn86Nt/EnH0sX5XgDMsdRXvMj2sJd4aAibvKtknIw1mWsBvUWJzMrMkj9+BdlkzwUG5pHtBriRbzadzZUhxk9kO066cznoPgcYFCCaI9eQfTrIewES30IwD8SR3Tav7RziI36G3+zfIhFGdwCx2Xp2z/XsM8K3AgLjoE0BbTLx2wQQsqMCefLMX6Jz55H5IUOeiy/nENSbI2Nivvh75D3n81P4yXwGPEKuyLqEnHES4A4Jts8ivIHP+I6JA/i2dJMEIj/LfAKG8aFKdIAH0FBAzb6RffMt4AaiCZjZGnOr/UVJgCsZgdckQdkffLsNBDgHdJKtabaHTiWTADAgMJql+9hS+8eQ3ZD28Y/xboFTgAp5w19sP7k2BxKis8jcAun48UCgLMvcNBkjoAg/ni8slsE/dIA+0BXkaxH+MK6eN2A63UYH0X30jTiD782nYnvYHLLE78bP4i8+Cx1KV9HJfDC+DVJdK6YCumubHOiXuTN+vvM8fCU+mXs6V8xhruiMbE+hCICP5o846FIyDlTRvvuG2E7taku1MxkClrkGD3g+Osgz4KmA8+YOsMKHi07RT/cwv57dPfl3DnxofIyD9rThHH3BV17JKf4A0rlfdAJyLSArYy8G9XzONSbm0PXhc/d0fdqmFz3LSJujpS2oyQJEmBxoYpxXSj9MtQ5hDMF+HEQGBVNa47uMQViFtD/EPYA4QB1Kn7PLgSNEDBPFTZCMI4eYgqGgCCVBTbDWD5Sco504FoSKgbVuOqj4JAJKOYeRdl6uJ7T6IhB0jr7ok+8pNdlBAktpuc73BFQ7hDhLCRBDQmAFepPIc3mmZcg8CEJlghk05DMHaNGAifPh7+gRZQkJh7BHqUDvOVWMqOdkdFQ5UcgJkA6SOHLWIUPRGRzG11xQ8Pq+Sp8AQEA6DvM04kgyFDIY5ngbKEZom5z8eRTdwcAP0W8yQ88CizkdABlBE4NNPwCX8begmwPgdwG+oCxAsuwfp5pDLuMjC6hdABP50G7O4bx4n725tC0AoT+c6xry6P5kklNDf7iGk8Jh45RqUwZPoCaI0R+VJMqNOaCWl9En6xAdytGI87AoLXv+QRC+ESTgm2XJGHOIBVbkV1ClytRz2jCSvpb1Bc7QnYIBc0YnC+ijS1M14jp6kL4wT2w6Z9khGyzj7zz9dT3dAfw35/QpMEAQKgvoPbtFn0V30XFI2/wHQCZnGIDEgQQucFJVFrmf5T8C4jiHpxqZDwd9sopOcS3bzncg9w522/yziQAWugSvkP/sDZFlC65zPRJ0kFtyx2fgp+Etn+kljjtedJ1sL35gs53ne30JAbYtTfU9XsEX2tYGH4Wu4FPiB36IAEVAq+IYMMkHobPc+zBs9TTiv+o3/Wvs2meeRmSPHDrfGPAJ6Vp639zwUWTYjY33QF5VUyoaLZEjm2RJBRFwDRgHbBEsH/bY4FnzSV/jO7qCT2N+6Qzzyc9hcwA/Aka+suemO5YhMYJnB4zTe6rCgUt01TYQuSATZM5chjyn8SB7XvWXz2f+8MUsvSc+wmvsb0jCVOLT2JNDiWCgoJUW4ip8JZnENgvSgWeziK6QRI5vqG0x2SbJMxsj9oX/4f7mk57xvOYYUGPsMj6zxklb+h9dFlCGDjQ24ik84zvyC3gSA7mubTf38z1dmjHRLv72m++cl9/oAN87vCcP7mtc6VxgEoCFDgYKSahI3oqnxJCqJ/nwLQiEzK/70Mt+w/vGC0/QI3w1MaJzxA9iHL4iPqDf6Xl6FOkXXtEn9h2P0kNiVnaYTaeftO1+eU7j6N4ZX/xK53ivTX2Mbst4eH59cW0OYxlyXsZY2yoHh8AWRppOK0UrJkWmjmIziSZ5UiXIKqS9rElHBIXhQIsY1WVJm2kX863ibPUJ0ECoGbdpAbh7bRut2idKlKLmmE0iiiiBXzvesyjnUAqcPQEuI2bfiFmgRkuUa4JjyokjKRDNxuOUq4wJp9Z84WMOl+y04OOgiXEwTsaRQ8fR8w8SnDx9FSgZA0ESsIpy52hTmIgzzUD6TRCGGKgcSGY2maYQg6othiDGxvXKVzku7n8QhP84jGTQc3KIDiqrOQThWc6EioahHHBgrcyQQBkvKCEmD4gjLUsGvBQ40JUcaFV8MfCCLSCOYErwlb8z5eTIvsqeyoDRWRwZzpb+mwvGWsmz9u0dAvzBnwIxh7niyAMjPLfz8S1QgqNJ7pDKQQG/Z9BeMkPrEFkNEL2NunRZwi+xecuQsecok3tzpEJDICCrLvNLrwm2VRXKvpNvc8zxMg8cP+NnPAVg3rPl5pbTiE8sCTOvMqYCcg6ic7VB93Ao3UfAb47NPR2lTTyJD6L/Ob34BChJP8tQ6zOwCM/ib3JkzwP6T8Wr++jPqUjsH31onFfhD/pTgC2AAiA4VABz8AUN+EHA4AgJRoF80fvujy8cbAwdA1DWH4CDQJOuduANAbn5872AIksPWvJZVREdBNSQweZX4pM2iNI//MjXZB/1LVl4QYn3zlnEp9g0GQ++qiom1ZkCoCQ0ZxEdTw6BtBI3bC/gnl72vMA2sgsg5f8IygSszlcJYLzZdIGgCm/2QWIHKBw/4KiT4JXfBuymK5IIMYZ4eRtsBMCPr9UH/IHiQBl6PJvmA1rMNSBgFpGX+HYhvivd7dnpWH4cHU5nkxf3DxBB1tiHWaQ/xjNyRwcE0N8kkWkyRKewIZ6Tb8JXcX/6K76vc71vX1uib9jYgIKemy9sTIyhV8u02Dn/pMy/YfuAHtGD9Ax/mIxl3HyH+OZso7bcx5G+tLbd++grfYqvb67MPV1JzukEupW/hGf80xz/K3rU9bmXMTIm9KHKItWddGnGyzyzx/Qou6uv7qEf+KAl+sZ39DE54jOy63Q1neM7z9SOtfvQ13lGfcxzI32hn/QTBWhKYoF84lFjitec53rkO8nxfswy0rC0EuphgpWXMc6IgsAkQxBmImBhKm23aOGQNMk4BI1clzjGnOKD+LezwyQCK+jgYHJeJhHlG14xtpnbRYgxtL6coaR4gDkUQ5TKPBIsZ78lxhBI0hox31HAlKd7cKJsVibodp+DJM9HqSbQp1BVlnEUjLNxU3qurxxNmR3OX8b25MmTNdAX/Kt8YvA57QJmbcocCvw9X0scS6i/gyPFQAgcBZmMI6deoLZp8rwMPuXPONAxWdayKySTIxAe0lGikzh0Aug+mV/BtjFblrQnAMy1ZLPVfXjOwYHgjOFPlNeW4qAgwECfOAOeYSgiJw40qT/bTvosSGwdnnYMF6WAbyrCyIz2OJBZKiBgBwKYQ7xiSQ3AhYOohBwIzhkDFgJhzL+2gIlsOt1J33C6OZSqDlR30T9egUnmwfmAG7refQT4SugBhSrCzH/alr3mcKo2A9Rz/tIvjjD5AV5oS7UZoMi9T1UKf7eyuSjhMTpVYCizGnBP0KA9NsU5cdoR/W9O8QWeDF96ZVPwgoBCEsWrpaXsBNvEV5PRZoMcMusASnzW9t8yQ+B1ql8BU0Ar/fG88RG8Z+sDDLm/vvreq/NWGZdNkD4aV+OLpz1P5HsWCTot2RMMGUfL6rz3bOw2QFXbgjH+C9ts3zgb9tLL5su5gjTfAVe9CvbY9KNM+MDz21xbZSH+AFpIwgquQ5GhwyRy1g+8JWjoaPpZ5QedKKmCp1VfAviXIbKp2oO80el4i0zy+bJnJv5xT3rV2LnfPNI/fI0P+cybrggKGTN2wHMhQIykJeCG7aEbzG1sqYMsRH+EyCPeaAEQWyGoRhO3+F6CWbwJoBC7qZaiO42nZwa4Wmpo6SUfR8WW61AqWMmqtvXJHOpP+ob0y+/mxzMBZcgtOfdcwHOJNMvyrSZRES5xIyZuxzz8bGz4yRLCbLM51ibwKBW+9DZ/1HipsIy/ZwNnicSW2GW6H6jFn6CXjZtxVill7HzvOTyf9vGEz37zrL5z5D3eASxlrMRwNkXXH36BvrMV+il51fedJSIB2rFDIw1PK40spsD0ydYLRCYFKasQ446RMRZHhJIKEj00cS45rS1hzKEYjsBRKkeZjNW8IIYSzu/OFWAs47wJIDmLIdmuRatU8A/lgpfwFaeVImsJ2MAAWy9N8eovIyyzlw3fDoL0kcFgkBwUvLJ5/QVSkQ1ZL98zVIIvpc+UtqUfsuecfUbEsygbp9SNAaMieyizyAi15Hkd5Mwrxetcz8+wMEyAsYOg8ApjqTKw3dNpF8j8MYh05LYEKKuSYB6fmQfPI4vDsHOKAjocFrl3nL287hLha8EKPmcjOIV9vbQoyQYKqoHmgF77KETfegUYA9NVZWWprGuyHJBOBs4AdvCsLCB9wzZyhAHl9AbdY1mgcwA2AoNUZTkXkCS4EJA5z73pHmBPEkXumYSBDDiQgK7h7CbYp3MEw+6pgnOoJNOpSOaAn9YC+eSFc29cjXmWCiByBXAAEPOFBBracAiEBC3Ol4CgE1SJCcLxs9/ZWMEt24RvJML8SUMCOSQhIcDFP4Ip9gr/JHDAX9GdCSgEDXxMVav0kd/1Q4DEZuT8bSBjaHyN2SL9EqhfdNFF1ecArKnkAZ6SVzpB0IuMsfeCe0ROyZJ54Dvwk4BwyBwISg9TRx8EGRM+G34UKNM1QGQg5bYRWWsBbXMleYck7gTK9GMSkkglOHlZhMgKOQdgqGznL5IrMukzXaz6DlBGZrIEiX2YR/gY+M9HBHoA9LW1KfIs7BIQgV0zxxILKl7EnhIEbBhfy7nGlrx5zfuWyBhbBWzBI5KcYghA9bFjx6qcqbwGSEjik0HtAoroKAAtfQaIUuEsQUKHSYIbT3bP+Pierovse0185LP39LHnoCPZVPNgPC3pNnfmHuArAUMfOMerhI5nQ/x6sk3u6Vi62r21Qx/jJfMecMu5dLm4wPzR75MSc56B/CD8YnlaYmTPbz6yEsiYmgO+RUBY33nGPKuxEDv43vPRXcbZeHtvfI2NewDmjLVnMlf0lyS1ZDhwOwn9kYYnXLXwX6fEqGEoa3k5DBhMlsmkxmCtQ4w7ZxYDQSChmtZFQw2HJoYD0ugelIvnU9pLQSiHI5QESaDt/S4eHCXBhoPwUQ4Oz8iBIISUKeXk+aNoFiF84DoIrtI9c2T+Ml6MD6dNplCGyxgLPAi08krXL0IcQX13L0qIgaMYBSmLkOdTXm2eIeKcyTxvyHhoWxBFSSrRzh5PFBN+97pJMh7WazsE3bI4skT6xeBQ6IyTZXiAK84xAyS7z3BwMhgLe4B4VorcWGmLrHpm4yYYZEhCxhe/431GkgOqkoqDzshlCVqCw00R44Jn8Ip+CxT0mTHYFTJ+DDn+JkvG21guI1fbQpYYcTDIDwfIXAg8LC0BOAYEOAyi18gJnaKP+H2XiByzPwAVz0DGVcQAQVq9tAjR4WTffHC4+skHTj+nym+Re/zofeugRr/53uF7h/bSds7x6nB9yHnu48h5uU+eyfvIgnvSJ87Xx5Brfe+eCYiWJTwrC2n5jLaV1dNju1ZiLkPLB6EP8QrHeRmSSJAdxltZYm9sLDVgN+gmgSZZ578B5QQ4gEXzI3PLfrARQGHnsAN8NJldNoitlJwRVPHbOPT8Qn4AW8L+C7bwBz7giwi0PFeWNbov+yawkHzxXgKHXZbpBoyotsl1/AsJC+8t5ViVTzZB/Krs6yPI9izTiB7gI5EJ88FmC+z4AvZeBOh4Rskqfon3AmIywidi1wV0/BNBFB5xvTF1rmrio1qVjs8ku1Ro8EEF1HjE9/hj28jcqsKkA4EJwFey5d+kxCF4wZyp5rS8i00QXLO55nEekS16QntkUsIQD5J3AT5ZwytkWHBNl9ALi/rR9LGAHC+q9ATMAnk3QXg2AE1sBv/QGJJ1ugVgQ8/wTZK88GzkzTmSviHxKdvKhrG7+IVsOodOAXCITfzRArDbb74H2GiLjmRHgCRWCrDZ5FX/xAiAImNM30mqmDM60R49kiLOI+fAFHLMP+THG1MyTL/yd1WxSe6SZ9/xc3xP/wE76Vx8AjA0n3jec9Op/GTzr4oHgGN5mbEgE0B/cbq+mG/XGVO6uSXPosrQ9cad/tce/jNW7DI7Ih4w9gBsbbDheMqzszd0oKozYwngVvFLp+k/nYZ/6Cv8yZfkv+An7/nMxkVs41w2htyQF8DoSMPTUkAQwkQYWFAgA4QZZBIJmclbhzAxgYNaEnqCRqFRlnEkhyLtUb6AC8rRsxAwgsCBBBYwxO5P0fjcHgy9gxDk/ZBHe491Dv0DaFBeFIXDdw5CyVh4RgflBkk2Jq6hbB3GSRWA78yP964nlHnleKRsM30n6N4zatpn1Ag2h1EJ5CLLjcyTIE+/KCd95BxyEvuVLdPI9cAFzgEFTVlRzACxloxNwAd9cw703HhwigGTjMLQvBjST04wRRoQRx8YLUabYleSSqmbB/3iwFOUlKRSYE6iz5Qyhe17joH5oMyVgjKGfcL/AmqGi5MPtfdeW3hEO4KSRcd8FSLz+NRc0SvmmxOj77tCjBhjyYkQJA8JBAWgxp/Rtd6bG3zC6AoQGGFGl9zicd/jLXxFx+FhARt5JFecCNfhee0zypwe/Tff9KAlg67jWFi6k03m8Sj9TE/gS84D0j49gXddF2BgKOKM0jV4k0zQ27tG9IhKRzqG029M2dEheOUgCQ9wrvEnh9BzcWKR93jOsSm9OYlGIOirxGYbdwGfQAfRrWwye4DfyL9EAl3ge8GCQIidiP+TPR7wqN/ZH/ZSEEMGsw+RgMqSA76F3+kAfZZpD1/TRwIJbQgEnINf+Hue128CQcEKPSIAAbALEtgH8+qe+I2NEoS1lRaHTcbJs+vnPCDI3Ej2AC/4JgJAgZdxOH78ePUDjAH94L1xlchhY4ydsXEdv8q4u5afwI/ANxJfm7TZh0F0vecDHqoWMd6eW2CMP4zRQeqaRYkdBHTidX5Vln7xS9Nfdl01pHkFHOBxcyvwX4T4qfQd+2j++XSuBTzFd3VvNpM+8N0i5Dp9o0/JK/7Dk+R/E0RH8F/5uHwZc0ynkyW2ho9IHugu+sm5npvu4AsZt/bf0ABEnpsJOSwsAAD/9ElEQVSPaVz4PvSNpV6eRwxId/FljBm5UYkDPKF7+UXaNwbkzGdghnv5nW7iP/GvXeu9uEi8DOCgr8wn2XRvVTv0r/EHPrGP+uM59InP6Hk9H11Id1pO6zykv/wtn/VBv7XvGue7Jznxvf753jiad76gPuiTe4fMMV9Eu2IkfveJEydqTGS+ga7GT9vGjE1wntjBe2ODt+k9vKEf5kOMyGaYN7wevgPgur9xdB5/03P5jRzzobPPrv5rx/OMtBnCWQsfZ555ZuG9riuGvSvMWb+74ooruuLw1+/XocKo3Rvf+Mb9e93//vfviuDsf97EUYxoV5TkxN9OtaMEcV1Rgl1RmF1xArsi8F1RTF1xJLpb3/rWXVEQXVHQ9bfM/TLHLW95y+6MM87oihKp7U06Z9rxnd/5nV0JQLuirOrnl770pV1RNnucM5uKguyK81SvK0qnfj7vvPNu0n7/0M+zzjpr/7PnfdOb3lR5dFNUlF/3qEc9qrvgggvq5xLkdx//+Me74hx2j3nMY7piFLtiXLoS1NQ5Kc5iV5RmvaY4yt3LX/7yel1Lz3rWs7piBOszPOQhD+mKwt375Wv0H//jf+yKE99dcsklXTGqXTFCXTEIXVHq9ferrrqqjserXvWq+nlTVIx996u/+qtdCSYrr1x22WXdk570pP052IXjZS97WdVh5MRzvOY1r6nPtS6VYKB77Wtf25XAonvOc57TFcPbFaPcvec97+nOOeecOk4liKvfFSel9uFpT3tad9FFF3X//J//83otHrrmmmu6YlQrH508ebJ78pOf3D33uc/t3vrWt9ZzHv7wh9dr8d6NN97YFUNdzylOV/fABz6w8ggd8fSnP70rRr3yrHu4rjiJXQkya3/f+c531vvp13vf+9763ZBUAq2qt4tz1v29v/f3Js7Fth90mXH8K3/lr9TPT33qU+vc7BoVB6/7J//kn3S/+Iu/WHXGpz71qe6Tn/xkV5zNrjid3Sc+8YmuOKN7Zx8MsQ2/9Eu/VMe1OLHd61//+u77vu/7bjL+u3Dg8RI8diWgqHp4WSK/xYHuSmC0901XdcT73ve+rgQC9TNdwp7e+c53rranPdd5j3jEI6ovRqY/8pGP1OvN+Qtf+MLu9NNP737u536u2pBQCdK6Bz3oQd29733vqv8mETt05ZVXdne7292qntfH3/7t36598sr+IHrvXe96V9U16Pd+7/e6pzzlKVUP0lclEK18tk2E51/wghdU+2z8Ef73LJP8B+NLp1599dX1M3thTu5xj3t0Jfirz/uwhz2sO378eFeCzO43fuM3qn5+9rOf3ZUAtNpl9zHe5BDxyY0RnXwUiF6hGz3n85///Oq3kw9+Gd+wBNbdD/7gD95MfnbtKMF0lT9zS+Z9d9/73rf6fssQ/Us2Jvl76xDfg19zl7vcpdp8flr/GdY94uMPdcxrb+j77dKxa89+Ks/VJo/pG7tMIdmkoIshWcBFkeVZBE2UQS6TXT9DGJUTb5Igz5BgiKusNdTXoZwOognBlWmQuVVxIYMmKwaNds0mSd9kuozBOod+GtP2aEv6Q+bV+EN3IbqqCaDM0F8ZBui0efcbZLglbbpP/74QfOMoKyVraNxkCCHAy1DaD0GWIduLkHk1x9pwDYRb+eUsUkUj46bcE3neINObooxpqirwoWyfDCAEX+ZQFsxcWDMtQ6BKyfn6BflHXs2ZjKvMiAyFjKy5her3qdj3+hr+1w+VJvmeXOKXIWR8pNXIXFuaIfuiPNu/NsreWEfuO6XG9hmQSTH3x44dqxkdf79tuSN+l1GRiZKJtP+KyjyZa5uBW1tuCYaqAMtCVA8pRdamDCt5Vl0gU0kH4EFVQrJXMm8ydjaMpzvoDBsWq0giQ5aSqQzcFIVPd5XoJUQ+F6mS3DaiH1QtRGfYNBqv0SMytyoMZapHOnhid2We+VIhulyFkOoEZCkAeyLbL6Mt4xtyHr2ggleFJhvuellz+sPSEDZF1UKIn0R30DGWNEwi2Xm6y5Jte9GxUeyyPnlVEYP4P5Yny+gj31tmgKdUAskYs1nbRHxk8sD2xqbTy3Svavc+eQ7LRYyzTaAtKbHfljY8H7nie/CbZNYtxyBj9gWkb/nf7L/KAHoYudbnTforB0mqF+xHZYkIHlUFi/CjfcSMheq1XSf+KR7PUhnE1rKjy5CqC7xDzoYklS98aUuWrATZxB6ai9jz2MxFaF57u+4/rEO79uyn8lxtkkTWSy0NY/A5BMePH6/KwMQwWgz5usR4KZG1pAi5j/I2Qf+miDLjWHBuOCApvxY428CSkRYkWY+qvNLhe6V7wCKlvMr5fFZGyHECHOWgOL06z3KdeQfDRoEri2b0tak/6x7ac3g+jpX3vtd3hsd9c3/P4ndjA/RyODdj07aZ9to2cyj5U5LPeANUPI8Sbw7RssSRNT/4g3OFD431IoaOIyWYda33NmnDtwzsLOKceQYlnggPbNLx1B9lrp7V2IdsfKjE1PIbziX+E+grteSgWyYn+GcczzjjjPqMnEUBOccQwGMOvLdnhHJ1IGNIOwy675QRK7cmD9pC9pMA/lnfPKvMfV0yr8pKBY/e4y3PsotLw4bcIwigBwQS1NFVZJZjDAjCE/ZyAlj7zlwq7aVDXWNO8RQgmy5L6S/AB79Yky5wwT9k07puJbvk2Vw4l4x5JdP299KeTSbxjOvsV2W5sHsKPsxXACX9ch6+xadDEVmxR5ASbXIKuNo1Mv7G1JyQL7qX3OOfVYleS7l+2w5QXzCKBI4hcqbcWqAZ2QbsAf7a5TYAKjpUm/QfXmOb8Rd9JVDPngn+lQbPCxgsOQIg2twz7QAfPXvbD6R/+Fc//O5ZvK5CAmD8e6ovDaPH6Z7+OPrOb8hvbIS5NFbtuc4LL/SvkYBwjd/zPWqvmQYAttd7TT/b15znc/rke33UvrZ9bvu7DQQYpY8E9XwGAb0lLuRKn/m1LVkOQa4A+vbkIGd86wsvvLDq5P/wH/5DnX/6mx9peTy9SycbP763hJHr+UTOAZQYF0umLAfZRQKM871OnDhRExn8AraQzvLslsFbwg4UBDwfFZJo8U+Q7AL7Zh7ZfvK/KLlmE7IhGRge1R9771x55ZV7v26WLr744rovGBDaEtZtp03rpSHan9TGpvs90vbRzctC5pCqEIaIwyaA4LQRzCEoFUEtbZopgUwcREbbwZHlNAuwOLueFRrPeWXIvco8CLI57wJVAbbDe5UbOdrP3rfnzjuMs+DJeKx75Nkc+pz3nPK2T5znHLOeJYc+OtKmsevfl0NjHB2MODBmlTnl+KksSrAiCHHvRYjzZb8D9wU2qurS1jxyjSAzTilnDM9vijwjJ0CAK1OqUkPgjwcBUgJF8yDIxoMqhPAqQBIIhyetLz9+/HjNLHLEnU9WVQ4FWJGtbZ+DE2pcBPgcTBldbcvo2vHfvGX/hpEOnugf8sbJBwxzgAXW5ktgCGwCxgNy6SeyIQAA6gGiBemqAmyoCEA113gZT7kWUO1awB/HLmvvBeL4xmc8pg1tAoYE+vQ1mQfKABPImcof+x64lg7VF477PND1VKXWWSeT6+gXtkzApEJDpVYAIYGkTSwBg5z2AKucaeerRAD2+ucPMu+9NsypOQQM0gPa8Btwxz/GuIf35le/zbXATbUn3qSD6Hvt+B4I4x8IOfPap+cQneTe+uGf6vSB/Rgd0pF2kQBbkmePfexja7UVokfp1j6QR08KriUebUzLjtPZki5AJDacXlZZxZ9i953jfOAAn4H80c8SPAAhxNa7Hii0C8T/BHgCsNgPvo9/FKQv6BxJBmCasQV8AdPYHuCXfRKN41EioBcAFNDHf/PsmyR+J52tipdvMI3wsQMB2vmGmyYAKL6WDAUA8t0X8d8Pm/AkPcBnwrP201mV6IHEAPw1sckQPB/98/jHP77qGEmdoyZLIy1GZn3hwzrc4sTVtaw+28OnKO7CO+tTcTrrfhe5l/fWQOfz0EdxNCd+Px7bd5QgtO4PUBRq/YwPiwOwxzmzqTgMdf+KEnTVa63Ft+dB2/6k4yd/8ifrevziZNXPl19+eV27vynC/+eee27do6kE/fWwT1PWiFsfb9+i29zmNnXPo2JY6v4/9gGwR8OjH/3orjieVWaKwah7xdi/xZ5C9o8pAVndt+Ve97pX3WMgVJyw7sILL6z7wNj34YMf/GBdd2+PAu0XQ7bwWK9D+jHuEXRzKoFzd5/73Ocm+20Up7nKBF7G31/5yle6F7/4xV0JALpLL720O/vss+t9f+3Xfq0rzkjdRwKP2I/CuNp75OKLL657u9lbCl/ZN8jnEnh0119/fd0vBD/Yk6E4Ct21115b+b8EInUPD/tslWCk8tuP//iPV550XnHSuzve8Y71vL//9/9+3btCG0PSB5o9gtxv0lxs+8H+2CPou77ru+pnc/CZz3xm7wmXI3P96le/usq/OdGe/Zw++9nPVn4gx3e6053qXiR035e+9KW674jv2XB7btiT4i53uUvdR831J06c6N785jfXfVzoITq3OKRVB5eAtrvFLW5R9yGxTxTetFcZHelcbdBbf/Wv/tWqS/ARXrQfkmvpVDz6uc99rivBbT3nR37kR+r5+Cl7naxKnm/cI2ikbaA/29s3bRrN+r39jZyREfqbLbdPJ737m7/5m3tnHA79v//3/+q+SJ///OfrvnLs0f/4H/+j7ofUHr7zm+MLX/hClX17P3mWt7/97VVe+SGeiR5r5YAM25uSTiEH7Ez7+1E82OHb3/729T2dbZw3QXjMHPAT7W3FZsyiZzzjGbVP/FOxYNvnIQ/+Ot1nj0N+IL+Vf/OgBz2ofj7ttNMmXrdNx+te97oqn/qbcVvlYKf5d/Zjs28Ymz3pvFUONhnx++M7jMepdSxdEQQ5VnkgO4Egk1D6IUhmo63yKM5tzTpvigrv770baRfIfCVLLIu8KG8oe5dNCMlMq4qYR5YuWNqStdquwaObIksp/HWojLg9Vhyy8bJjlgPpi5JhJbKyhG94wxvqX8z75xQZEtdaP2/5zsmTJ+t+C5B+WXZL2nz2uz1bUuWEyO+5555b93hRASXjYEmFahH3k6lXRTXS4ZAsGH2r8g6pllDZgR9VYZADv+Nr8iF7RE+TF5UaMnz41ufIjPPoV787IlteVQTmnFyPsoTDd6rI9EeVkCo0FR2Wi1mC43oVSTK6vvcvY/3lECN9lYbSKap+/JuJygBL8Sz5s6xA5Y4qMVlVlUCqAck2vSGbK8v4mte8plYe4iGyrx3fq0S0rAs/2WdKlSIdVQK5Wh1kia++y167VoWp5X90iOW3lqd6lRVVxeAe/urbvVUYuYYuo8dUmdmXzXPgM/8YgrdHGmnXKT7LNJr1e/ubfV8sr7cUyqsqO/LWLiM/DKLD/NUzX0HVoYo/FcX0iGVEXsk8P0YFor1+VBPaY4pe8gwqXC2FUwFEn6iGD1k6d+aZZ1Z9Qp9ZgWAMjjqp3s1qC1VBy+6r2Sd2exKx+SrLVXeaF3ZjFvEjVQXxHxatyl+FbnWrW1VbxQ+2BYJYU1W6qjj+Lf5ZlObJ4KZI7KDKfl17Zo74W6rD2WPLY4ci8ksmHaPNPTVpaSBIIMBRw5iIohqKKbPUIMShFHCM9DVaRKEdltLbJOE3/BG+w4eLPqdzWx5lwBYJvtxPQJ1zW/BkE2RpjfX8AieBs8O+SK0MAHw4TQ7vLemJs6BU/CEPeUjds0UJqfHRHuOZNgSKylTdqyXGXSk5BxNp1xIk7e1KeflRJcsJOHEcNcE4YI+DZKmXDZstwbGZtBJ5gB/nw5IesoJ/AUReATpAJA4Fx08grl2OAMebXLjGe0Cr8zh6gB0OAgfM8iNLfewRQB44jZaDARs4kZaAWpZgWZJzlPQL+vV9pJuTsY1OW4fMi/k09uymv/IGFuID98BDlpEAjQHKQCFAN0AZaEcvWO7ns+W3ZJ6dxxsCMUAwMN0SUftN0Sv0jVJyABBeALi7t+UMrqGDANhAHk68YMbyahveA304yPgGn+BNAaS/7PW9pRCbXg4x0ki7ROy8Tb2BsJaO2SBZ0qdvyw+a+OwAf3bIMi62yGbWgBv713kFAEtC+U3ACZAWHFuOBPzVBj1lORRfhL7ie9BhlpDSEa7xnT3ITgVq98pih5cN0mNXjCtAfxoQ5B50NOCJLqd3Z9kkIJCEgHM3seQ7fj17wW+wVxIAkY1gV4CF+uePK2zrIVFmWRObZz9NCU0kESWpyh9yPtsGjAyAhEft/wq8tByTPQNoApn4WHiXrbIhPr4FVJK/liRIfC/xYmknAoj6Qw/Ln4E2tsdgXxNH6J9lo2xdEqz9WMazkBvJE364+RcPSJx4fsvybOEg+WafLMkU4Khx8p4t1S8b8ZPL+F/+KERiV7+Nj76QPcUdQCZjQ87I86Mf/ejqIxgT4yDBpC39Nh7iBTafX2isJJP5oF7RUYxDjyotHdmaeIIXYpw4jEMQRSVgCRGiwzZy20YUmiw8BWHNOQUGOJAVolxkXmcp8V0lSgWYE8Po86KKxnmM6rKEH1M1gdx708pNP/E94MYheGuJPDDasiVxFDImfhPEMdJ5Xt85cg7SZv85nEOWtY1cz3hpb5WxG2k4EpTbjBlAo5rLv8qovDl27Fg11LKvNqeWMeYQ4Q0Okzm2R4X19ebRvAvMzStnW9Bubv3mewG8zwBG7TpPm0BBAb89ZTjk2lZFog19A0oJAIARQAUbk+MjDhXnxL4Du7Cm/zBoKH3CUeRomhvEWTc/gBz3oBMQneIc4KA5xgNsOv2AV/AOomt9j9h7PEIPAnTwBD5xTa51+I7tcbTfeeXE4y/Bg+CPk6/6iP0CYPkNeGh/EGAmANx3I80n82JcY6dGOppEluzXpopGssdG0mT2sEnCQEKATEue0SGC7zbZRieIE+iS6BAJKcGs52DPBMUALuCPP8QACAOJ/MGFV3aEDcpG2EedjFdiK2CO5M0yZIyAR8ABAAj+mUb4COCA2AZ7Ek4jtoCvaN4BCEMTXmGvVIHxISQuzDnfg++jMgrYICnhTy38q67EFf7QH3rQs/BZ2B0gBXAGf9GT4ifXSVoFBAECkSm+Dl52L+3wiyVTtG0sPbNkC2K/jJPr/W6O3BfI4r0+++MVQJDncY4+pC087b6eLzGbOQP4iIP5U/roO39SxJa7jo8n9jOfqnb1z+b0EjXiP+dJ1rneoW0JXtW5nhfQ53uvbCxZc757iT1857nZdvcgy8ZR2967DhClX+ZInwCCvnfwVbWZZxpp+2lpIMjkY5IQxzIO47rUlhpSgDaxau91KpPsKoVhTJTtywT5TmZWMKbqQ4UAB1rAx8EXAJqvo0KeJcqFkl5U0TgvS2KQwGTRcWnPGxXbSIdFnBRgL94VPMv02Dxa1obDw4EBwKjWALrI1jDinCW6QrUHI85Iy7ZyLJzL8HOMlOdzzukOjgadwlmyOTUHwLl0CrmzMTWHCgDtPcCI46NKzTXa8z1dpX1OgeBlpJuT+RyCYoPNCxI02FSe3qPDkmChw5wD6MEf0Yvm1Rw6UKrDXOsc3/vsldPtfOf4TTt+y3cCwLznKHMiteM8IA+e4kxzZjnT+i4QwWecYHyOt9vlvCPdnIy5OQbECphkfTnlQ5P7mEuAnfcjHS7xienibSD8gC8C+qg4dPA92RC2KIegV9WJw2f+K/tkE12gkPc5V7uqB1U9nXfeefuAduhU4EPJlCTm6F3jvAzR8ypiVJAJ0Nvx65Pg37yw2bEN08g5zher0e3mblbbq5DnZguAE8ATVTsAF1VAliTjLckOyTGJDUCG9ypMVb0Ah4A5ql+ARhJongs/sV/8IZXM4sxsNs6vsvm4Khn6FLCpLUvTgJHAFv9OxzaJxZyfKun0jU0D1qp6UznjzxJUYbuP/horyyTZR5U7xo8/1hK/SvWNdiVHLOG2ObxX1/g3Vv4aUMdzA2VU26mO0mdJOUvpAFH6lyVf/hFWlZLnNV+Wllq6eezYsSpfxgWPuTe+0a7+qd6VbMRDEo7aU/HEJrDllv7jNZ+1r18A3ZF2h5b2Qil8DBOapzSWIcyUUkNBC4Mga3mqUZxmr1GwBExJrNJECDCFQyDtIaOMTymgiiDKSNAl+Lviiiv2K0qWAT+2kRjC/CUrWuZZ8GwAxpFG2kXipKkCzD4vyQQ/7nGPq8vDLBmTnUGCbf8gI2AAyih/5oDI4gGAgDWyQwJuQI1g3PeCC/oC6MRpp2OAzsBm3x0/fvzr7n//+1dHxHvtAJxkvdwfOBXiCOiXDJ7y5baKdKSv0VABjSwt51wZPZIB5sCyo5xQSwMQp1QJONAPiMMBRPpBxwYYojNzcAa9Iu8DCjl875qc516xX/jPuQ5gJVCI86z8HN/QyRxv2VJgkEzqE5/4xOpfyHSmLyNNJplxc8yRt/TGfnD8BEHGkMTBN0833HDDOCcj3YTwA58sALQqRBV/AkYBpaC3PdgDh+U2qkr5rQJ7gTrAQvUGW2VZS5+G0JV0U3xhr/Gzt5ECitGjdKJKnUWJbhUvWEpkjsQDs8gcGn8+gqSSuG4aGTNjp0/8BPM9VDFASIzDx2DTACjxd9wXOMSnsQxM/KPqGHgCvLnssstq1Q7ABCADPAGCAIgAIOyTfgN2+CXOY3cAOZYgsofsFeCFj+RcNhMYhSfxtz2sLM/SnvnRT0CVWBX4A5xxGEfjTjbMgXMslQf8AFr4VO7V7v2Exy2ZNJ4q4xyeAwiD2FnxnrlSfU3OzLF+Z7m/f98DdPHHJOGAQQAx5+AlwKrkAT8ulUD6qphA7GisjRm9j7wCd8iJ+Jwvp+/+DY1N8DsfEGCkDft48T9G2h1aGgji7CUYR0MuDYtyRtokWLMU0lElSg6gA8nmGFNyUGqCS8iguFEMLRFWpfWU46tf/erqJAriKDoKg1JA22r4ZhHDxuBAyZHAR2ZiEaKEZQtClOnQzvJII22a6Mbox5YY90nfD0naJ28BdGTsopvdn8PWJ9fsoq7ZReKAAQAFWZw0zqH5YkNU1nAEAQaqvdhsGVNVQtGL7HoyvMh7wE0OOpSTypn02XtOrDY4yw72R9t0K6dXhYoMJafbe/fkhDo4yLKWgCEApsCQ3fNeAKN8fgQPZ5MxlqFm342xKjyBNdtvjpahWUG2ObQ3hL0ihgjGRzpaFJAYSSwMlRjeBKnmUMEgUQIIUFEnyYK2zVYB61W70IP0bwLzecRHZgPs2ZcgHvgfsK4l7QLsjIeYA6A872/OLe2LbtY2WzE06RcdxoaJAz2Hiha2QzWOajKJLMsHzR+7wc5ZEcHOATKAVBIhNiv3bObXChaASdoHutBv7BgAhS+j2kjb+ETyGXCjesaeOn7TH3pXG/qk+k1/gCiAEskYcZf9rMRjABJjpi8SbSqR/MEGG3jixIn9fTlDgBjxHV0OBFP9Y88i8+c3lTpkTOWd+7i3Pnoe9tk5knj6DGT1O/LnLwAgsbUiAkCWZyG/fDmJQPzmO+MQ8j6xFttu/IGSQCrjzObzO1Q/pZjDsreRdoeWjh44Aq3ix1RDBSEE9SgHDrOejVNnHaslGM6DOisLhGRTdhQPQZe9p7RtJgbogYADiS655JJaEQTJVmJLccriMQof/vCHq9ATdBUCu+jM6bMgJcYwGfBFiMKWJQhReq2iG2mkU5noFgCzjNgkEvDL0KnSWFQ/y3ipCLI+fqTFiI5bFaAGzKnqYhs4rwAWjil9LwEgmSA7SmeyM5xDwIzfEQeQ48qxRH7LskBOMYdUltI9ZEc5tLKhHE5ty+K7hj8AbHKuhJH2/SbjKpHBYZWB9DvHNEsVVbbhFYEZp17FEKd91+gg/RdLASyfAAR5tc+KoIQc64cgjeMvS83+h8wFmZdBJ6f8hPRbMCRLruqQc89uAgtVc1hqgbeQ6wFOEkz5rk/8FmCf7LD3IYGQ7yWsZKSRAEY/BG0y7ILTNsDUfxUkAEXPxabjI9l6hHdc7zO+s6wIeCXQc+5Im6OW5wWRqULfRhLQ0j2AEYlFfEXfAF3iFx+kDM8ilZLADTqV79v6sJOI7SCjKleAEXSoylxVLBIBVhOIM8ieAxghUSBpQHbEFKpgBPazSH8cSDWLPXWGjim0nz8iANzw+wE+bAWwx3vJAvNoTyr2CYkL6EBjITECtGBT6ArtOS86wtzzewAm5l/cBGBJwsvSKr6P8XANPQdkweP8Ie/trYjwvPhKv8Vp+mHuop+AQTZ1tkrD9+5Ln7k3fdwSgJJdpXMlRdwXWCRmAbQCYcTgAeO8stv0nO/1wXuxpOSAsfBc+B7P09tAJnpYLBR5xffOcSSm951rEy/53mdzAvDxO/tgyZ0/BTFf/IJdtN2nMi2N4GCw7DeAMBHGGIIwVRgQ8xL+FnTadaIsOdccZssq7GLPEea0298H2syhh6xa80lQCS7F41wl9cr9KApotb8Lt1u93eV9T6F7ZQiAQpZ1EHROEQPASEDJlQHaoG9bDN4sSh/xAt7LZ/uSQNkXIddRyDFWxjPVDJsm99T3IQwloyR74Vk8U4iMOIY2xkib2l41QB1p+0lWh+PIsZpEnCYOS/55YhECAllX3ndyRppO68gvvSjbnXJwNoIjiNgWmV7AEBtiXyn6TwDEHiHl5/aYEjQgAYF9fIA+bIXfOZiuURLO7nOy2S+2THYyFacynTKlMsv6oKoVIOQc/QImWcYE/KHHHRIa9piy2abEhnsO5VdsmoyDAIWDvwkdPI0EHPwFAQ6yVIBPwL6TWfLH6Rf0eZWd1j8ACX9AIGI/Cfs9sCeuscwCcAQg8h6QFIAOWONVttq12gXanDhxooIzLTlHcGAJg1eBh6BRwKl9beuT65ONV3HkyO+ALsRvEWS4j4BW9ZMkmcpo4DTybAAnwJLzBbmCKM/R2sqRNkv4cZuBIJWLeNNSWct0JFCBLIJX/jIZOkgZnkXsrcoK46mPgu9ZxEcjqwJ0ut5ScuADvU432WibLAIh/AtUAFcEMKB3A2zMIjFa4rQAxUOPGZvA1rBrQGTPD3wm5/xf9yTr/Son/eAne2XLxFTOAxjxY4E3/HHt+g2AwjYBzQBMrnMenWTcASA+e5VEAZKwnXne1i/2nXHRNtulH7Fh5kVSX1JEbAbQ4SPRawBvMaBr2VP9Yact7wJWuS5/nqBtfaHT2nt7JpR5oU/ZfUCfZ9Fvc61KDB+xxVl2qB1HYgiv+u0a4+41pH338n2eDRAlkWTOFCrwKbwfaXdoaSAIE7RrVZW7DRVUY3IHwpCYMwK3q+R5CArBRxxeazwhw5SAtZUypQAdjjGnDAJMyKCqsq3WwvpeBRAQiYNNsWsXGOI88wAlpzA41P7ej7JnBPJPMDJ8lApnUTYuY73NZP71kxKE6ococUp9EaK0GMdQSjQ3TWSFIef8znNG/a6frXJvyffmzl4ssqaqvNImfpG96DvjQxAjwnFqx2+kgyfGmRPLaTAnPiM84HtBmtfwD17Cf/3vXec77TgHqQ4RnHNSUK4TaCJAEaeZ/kBkUh+04dzoaPdwHQpgmc/z+H9Zcs+DsA3RPXRtHJ9NEafMsSpx0oAAMrsyiHEK2WeVPUAi1Tohzluyv+yTz54VceToV5lNmWm/a0/mVLBnLIyJ35wHjMgGtkAj2WfJC4423soeFYIt/WOjYpeQa4FDHGDL3HaJ2FhVVgCxgyRzzRYAOzj+eNW4ShIBSvgNAhAZcnbIZzYCiAMkMp+CAjbF0glybq8WOkIQwt7wVeh+/gabSZdYpuB82XXBjsDSXhEtAXQARXjPARBS5exar3hHEOc8FUz6CSwCRvNntC9Q1V+gjuQYfrEsQjAriAIUsXtIwgwQxBZ6r6pJAJjKhZE2T3TXtgNBeLv1sVTM85XZOvJBR24DkWXgPTnl47OffdCjT+SZ7iQ35ExFDGBHO/SE5wMy8H8dwGt/oW5ZLrn33SLU2l4ggWPoWIKsA6dU6QDt2Jv89blXoBDbBcygw1J5AyACHPFLjBd+dC4QDGjFVtEv9JlnBoRb8iW5oRKIPnNt/CvPGZ7xPn6V6wHb8Yvxj7iYX5TPrX/i3/Ek7CX4JTvEe/Q331qyBCiuX0Bu7/lkbApAj5+lOoh86R+9S6emQsyzaydxuP7iBX2hP13HfrMTEn7iSKC6hJA+SgAg1+R5Y98d7um5zbFx8Or3jAueoqPpeCtS8NE6fsxIB09LA0EmvnXqCc9QDnIYF3FIKYM4prtErVKkMChhQg11JuSccVU7HF9ZVOteof+EjXD6u0frL6G3nDSO9KJKuiWGgLLTXoI8jhLlJ9PXKqpN0FDGwbhxGFUl6DOlRvksWhFEkWVDNo4h5dai3JsiJbMUI7AvBmIaCbSV2U+roGDE8QrD7b2MfSo0ONAyW7IlQxNHm1PBsT6KNLQDsykSyJFlukCwbANAJMvDkRGMcjI4tgy0wIycC8DpkvAVANFeLHQQfuOwcCDoF3IlgAQgHzt2rDorwFdl0HgLL9ismoPFqbG0R/Y+mUrOSP4+Fe+rPhQ4cmIEdrtIxsY44v8AFEPzTPQwx3ZRnTbS9hDARIJHpWkAr4MgDj3QjV4QTNAL+oKAPYJAOiGBIbBFQkmgbgkhvaDfgiX+AF9OoOUcFUOquvwmQLFJvCSTawHCkkkCCz6KIId9Dh8Da4A7qrq8apMu4QdJQKlcFvDok2DUBtf6BkzUX+fxjegVoFGWcJBDVT6WwfGVBC4JfvSL7OgDW0v3eCZ7YeSckTZL5mPb7an+pY9tX4EF5Ae/sm2HTX2b4LPxnUV+B+bTCf2YDGBv6a9NjoEAAF77xwAaxCjLEJ+BXUdDxX59spRKRSo/he9AnlWTkmeJBM8INPY98IfPwkfia6gmBESo1PQ7fx9JQqiQkUQWD/CZxbN0nXEwLiigEv4AwgBKxBA+S2y5FnAkSQJE1D+xCR0FpJH8kAgDGIXH9EHsYcmtGM9ya3NlLI2hI+fSf/w8cTad656eR3sqMulb99FfVV/AQmAZXsEnxiPt6rfn4RMmtnYtfZslu+6rb3w2Olc7+k8f0/NZ4i8Wz3jQv36XZDh58mTV/+wBeyLeiU840m7Q0kDQJgmDBZ3kVFFQgpNdIkJFGFMGT5CBPwAdQRQnirFRqmjpFwDA+ZwmiCqHidPFURP4U+CcnCiJZYjy4NzJDhPogEEUKIQ8xmYTlHEAgFG01ioLVpehPDPFC8AK+q6McpnSQwpVtlN/gIucSQZjk8Sx8OyCZ0ZgnhEX0OMJyr5PMiCUNsPIyOERZa8yv5Q+pU3xbsIoC/plmxmUPm2SfzZFADQbKQpOyKdnWEW2DpLwBLAvwVqymACaVP4x4jLkgiXy7fnoE+8ZZsCQPWJ8R/YFSwJI/MkZEHBxaASBKhXxlfeWX5h/DhNeUN2mbY6HvtBf+JOTQc9xiJxDZv2u7wJD/RuSOCHAK/3aNNEfnBwBqEzdpniGrTuoCga6Bh8s8k80eAjvuaYl/IdH7MNi/vGCV+1yyjmjIdlLwT8dzildlfgH+DT/gjY0rTKvxpB94sDrHyf/IEigAzgBrAB9yLB/XSKz9DWbRx+wE17JJbskgJFJFxDwsdgN86YqSxaevAoSVQrgfXImcSIQEJTQA4Am+lNls/vJNCc4BAgnEHOdwAg4zCfSluAMr8v2q3gWqDgEdw5zoG/0B94DRLF9fEIbp/Il+DJ4KvPlGcgOfQP4UdFkiYJrtl2/HyWiG7fZL2Av2A7kFS/ZjwVJekiO4H+JEPoqCcPD4iEyR1YWHVNyMMnX9J12PLNA30E2fLfss5Hz+IObSKjqj3miUwAMACz35N/QNUkqWWIFMFYFaTmoyidJb7GBGAp44ZW+AaZZOk0n8qUB9uY6iXc6AzAD6BBzGS9jTvfQWQGTY6PpXcum6S16UHLWmGiX7qJjzUXmzf1V5eI1dhKIz07SU/wyz+He4j7LE/VTnOL5xX+AJ2NNJ/Lb6FL9tcxXXKlS17jpm/57db73+o/EmObf9WyGZbX0vz6qZqXbjYV+syeSgvqqX55JW2yENtgFgBow37Oq0pRYYP8kvy1LG2l3aGkgiIC0ZV+QwU044xhN2+s4jQdNBJFQUbKQUmMloCIkMnUUhbHirGTcLOdSjioLoZxeoEFwARYEbwiiSCDe1p+aO46cygDI8qayZcaB4nMPxsw8cvKyJ8U8ylhy+ChwAUdIhdAyY0OpCp4RI6FNymtTpPqCggb66SdjEuMsQE75p0xnsiucD0G0AApvtORcY8iZlilgvCwjxFscePyGVG0AuIBKCcLwHN4DBnDeGdGATQyBezKMqosECj7LNDAuyH3xiH4JNBhPWQlzY444/QJBWWfPk6VAAiNAp2wC4BPPbQMxZJ6HHJyxt0eXZ9lmogsZbEEQR0OW3hwLqs2t31TiCO6yppxj5Dzf+938WqphHjkbHF2BvP3D8AGeBdb4nXPjHAYfSGS8ANoqYvAyfcYJsUwVCEk2AQX6ZF2/PirBxpv4h7PDaRiSOEQA1mXnDs8uQ2QTj+N7QakqSzw0FM+0/Vm2b+sQQIBsktN5RC/QQa5pSSAueMI3xkaWGShC99FFrczjE9nQdQFr7asqSTAwNJlXvM2Z5XwD/9hljjqdm+CDLubsqsTxnPQteVSph+eBHLLPQ82pdtq2jD3ZJVsy5I7Io8w0viUj5Fp23ff6KoGgHfaInWELzAdZ8gx4wlyTZXMlmDAm2qOHOPr8E7rDci3LrwA9kk2RCTaAnmir28g/20sXxefwaqz5J+4tMI0v6TXAjmvSlntrx8G2xa7qJ52uj65j3w9Snkb6quyYq02AA+sQe/SEJzyhgj78p8QvgnqynT01Bb/8M7yPd9hTVSP40rMdBj+5Z+67LfxMFwQIMi5Dx2jRI4iOkbSyEX4qcuk84A89w98F+PiNHgM+83nYJeOlWoUulwBDKmgsHaUn6Hc6G6DjevdRNSQe4+/oB38Gf2QFggolvhPfnt0T39BJ9Jjf6EPjg69UTMc350fxwckGQIaP5ZmAVHwLz6lPKo/FKmIcOhTAY98d9hVozqawL3Qc8AZve6XrXW/bEICY7yVu2Ag8LK40Jqo86Uz6XlueTVzGnvIvyQYAiO9oXLxKJIhPxQ/GR3uS8WRFmxLeZIUd8Lz6n73bRtoNWhoIQq1CaoV2XSJoMficEAw1b0nNNpGxEDxxivQfSkzAGRJgBueRMBNCJFgS1BMkTuUmDSinS6YSEGNMOYgUHmWzCfKM2ueEQswFoRSwyqRFDJqxpNg5uJQi44wg08sslWMsBDIJSjiQjAEltykytkAaYw3o47THwRUwK6eXSZUVALwAVgQ42Ryc0x7Sb4G9zAYlHDIm9pbiROMvBk3VAqVt078EbTLn7ocX3dMrA8F4W9bjs8MaX2XDqj3SP33i2JkHQIL5lAkBBDB2SFmq8ZRl8JoATQWKcxkb1SyqSraB8IK+GTvjLVPuGbeZGHm6gyPLWSXLnAFyLODhdDDUwF5G3nORDw6Bg/EHZjDkDHaWfdAHslF4JwEafpJ91yZHiazSaYJIzhHHhVPDQXENZ9qYqngUtMli2RwYYMJR0A+OD4dpSNKvRfRIn+gVNibBpPGcdnBsPC95dC8ArjHneNGbnL91qbWfdMQkeypIpkMicyGfBeZec502OIT0Ht3ROunO0X+/cWI5fOwU8p17THLqAensmHl3XoBkfCF7aa8DPBTwh/PJIc55yHV0g/u5Tx/s9tmzyD62ffDe965HftdvfQklKBmKPI+qS8EGmcLT0Y30haDCdypcBQqc+vRPUCJIwO+umfdXzIsQ3jMO5hWZR3MiGytjy3nnc9Dh+gx4Nx/uTW9w9h2qhZxn/PUXr2iXDLPXbBF/BICrMkgg4/s8G93iGvYGUMyWO9gxIFkL8ARkCukPO4ZXI7fhU88TECd87Hp9E/CY38yxvnt2gZFrAgRps5Wf9lU7+TzSsGRcM7bGma8gGDQ38efbg97EP87h/3pd9sh12pl0D9/nN/xLVsktgFSwS0YRfqPf2SfVDHwCQILvVWJYKkYPSBahw+AhYxr+7evMwyIym0QjigxuiiSazAHdxjehm8QAEpb0kNgC0KHa2zne81GNGYCPz0NX05XmFUlaAEvEXUBCdoV959fwrfkt9Il4jZ8ELKGL6FRVPd6rhGYr9EH7zqWDgVN8BOB3Yjo+mSX5fM8kGcQ27CF/vPVlnCN28Dz6qE/4F9/rr4ptMYZxt62I/pgTsuV+2hZvGgPXWVlCx7NHzvV82gZoGVf3FgOIiVznuejr2AA+vOv4hNonQ4Az8blnB2j5DhBGdthHtrJ9ppG2m5aWYBOdoBpTYD5KfwgS3HAuEeXHAWydiV0g2UrBP2cQUSiCc1UTDBLBCogB1CBcB0UUJEFHHCpzuQmiAAAJDC8QACiCBIbL3FMGOYg0wyNIZZgpxkWJU9sGDQI8hl8J5KZIcERZU7wJ2Clt6LmsAB7PM1lTy3nitPheYB+gkAwI4BkARqUF7bTLuVed4BmBSZ5NlQsAh2ODKGW8SPEL0GVyAQHkiqEQxFPg7mm8yRyeZAxkt32vH+ZU2wIcRiOVTTIYqt8AEc4BQnleQYUKIs8lm7JJkHMZiiPKqWKsjIF52XbiXHByHAIqMmC8PQ9eQAIwukWghFI1R4aASYIp70N4irOED/Gng4xpj5ziS78B8Tgs3gt6zWkATYEdnvAd5yjyjW8SEG6COGmOVQgIpmoF71oaZ/4d3refgRkcON95dkQulKwDUf22LrXB6yQie8rhOXSqvVr96Xs6Bm/Q58j8qOqSCVXZ4RlC5tAze3bgFiCMbnGN8+nqVleGyIsKVboI2Eyu+QB4UMWMMnW8qC2+gFd8iX9CeANwpryfnqEfAjB4JhVsnoWj3vbZPckpwNlYRUfqE6KvVFMuY1fmkWwmh55OsycFxx0QTy8KFvEPB5g9l8RJtWkIr9ArZNX+N4LLdcjY0qnmKUS+gHP8DU47IotkWNVPbMXpp59eAwFzhKfpbe2F8B6ZJ6eWKvBdBFYCEGNsngPSZA7pA1W1gjGBBDmXwHBvhK/0NePiPUBaX9kfQRfCg3RZ5rWVBXwfMEHVGvuGBHDsnmDJc4Tv+Rh4wfW+j24wF64dGiwc6eZkzPkb7IqkETkhA3gph88SGgBEvgI/yD9bLXo4H/DoFcjZtu0QkKdi2qF6jwzyfdyX/wgQQHgeoIhn8Lqg2pJI/griNwlyBcQA4cMgOpQc4F92fUg9tyrxL5NAILdDrVyYRYAIc8FfpnP6iVy+COCOTqKvW3Idfcm+hYyjOID+luCiT+gi1Td8ajrbmPObXWv5PXvveSW5ok+AOQAVCQEHArjzidlBy2tbcl/+tuS4e7DRqO8DALDYG7obv7OVEsGJfehcbfDn8D2bqFIKGOUcQCmgDMjkvTFAEgFkwji5lqySI+QVWEUm+HfAHbKkPWOi7+TIeKgKQuwSkExfnWsMQ/1nGml7aWkEh7OR7D4jTQlwEDZBlGCci10hTqxsK0VBAJUpUhQJwAgT5wRCa+lUG5hNIucKRIwzZxxxjjlH0Gi/cfwgxDL03k8D5jhostyIo8WJisO0DnG8CD1FBIDgSHLoOZ4JoEKLGjJK3VhSlDLN7kGJccAFtYsSo5WNdRFeDZCZfg9N5ELb5pii9B4fc4hlozgaeIKTriKDIjVvnGxGqQV8XK89fNKXs4ArHGrXUu7GyDPZrwIPcow4Mtql4FUKuSenmVGjwBkAQRiegv7LejB82jVW5kwmxkbV+A2oKZjUloAAjwMD8Lv2BCj6xnhb382geIYhKXNHJtwDrwDCfD+JjD/nhTMFOEPeCywEQgI3z06/bYovViXgA3ki76oALOsUGJNz/Y1McWw9m/P81gZcfjMH3pN9upUeSdCoDc/tSEDmcJ5X1+BnQBO+4pzgY+MuCAOOCDKjT5yjLQ7LthE5BGYIXi3hMf/4wxil/z47jCf94bcQoACYYTy0QbbQKnzjmlkEBBFAu6f546gJiCzn9Go+gDtkgIOnP74X2AB5ySLnmY4BagjUyIm555DSL0AtepaDpy0APrmOHfGcxoVOARQBHpzD2VUJRseTdeeHh/rPRR/QJfa04rS6nlNJzwvMvCfL9AuHm66howSM9BJexmfuw8Fm6/TF9fiQcz7N7i1DdCEwhD7EJ2wk8MK85vnwQgKBlsJLKpaMK4DO2NiTzLiSEdevwiPuF1vqM3/AnAs09I9+NqfAQUGEZ1CRaRwlfzjo/BL8ZFzNhTmVEODPsQX0hnPsQ8fWAP3wiufFT2RGNtl3Ai9VuuYFj7FlIQGLZIhEgft4Xrzj3gBH16owpYuAeIIpvKcfSfz5zdhbgqA9vC3LrjrAOAsGVZhJOHl+CRb3IbP6FBsvEJKUcZ7KgJGGJXJt7kLmmQ7yPZvS6lMUOcJfbEt+n0aTZEVbriMPfX+SbPjdawg/sF+uwctsJnIOvs+5+qWaggyzs6rZ8RhQmHzxrciX85eV4VWJT5UxIrcBSA+T2Hm62DizP2xLO96boMzZNJqkj0Ptte3cTWqzH6/0z0nyAmlr0n19137f55e0mXMm8dOkAoj0jb8N3KTP6FPgFaCSHk1s3l7f9nnWOLbX4DNHn5yT89Jvtm6k3aalURZKKQxMmXMShyJth/kYCQrZ6y4Rx0PAjSCp0OkW7OFcCkgJsTX904iyFWyovuCUQn+tJSV0AlhGigNEEQjGBAsc6FmCjlI9YKz1JUZmFaIIEGUAiGAoBQkO4+B7YJeAIef1FR5KOyFov++g9JxMxNGEtC+bfZANtFQBcWaVeQLE0KS+tIT38PeyPJjnoTATYONrQTenFkAmIOKsAm84TXhdgMPwt6SP8+bIOcYFup9De+5rSQ80H8IPTBAseCYyLPASJODPgIiMiko1B+JEAd5kLwSiSkJlHQTHAk0OgUyyZUfGmXPAYaEbBJMBO4cGBDwznpBp9jxkgtzlMO858plMqZbQv5DAB+gl6JAxxCPa7vPkYZLMOvCOA4g/LPdL5QZ5F0iTFToBr5gfJPg07w66CCBHVwj0LB8xb+ZcYB7QD/BhTpFxchgPr4I2PM3xF5z7XiUHkAJfGDt8IADWRzwAiAXkZs+pw6TMKfnz7Jx6cy9AVSUHKPEeWKICx/tUybUkmDDWztEmp8yYrMI39PEs/UK/kx0ABcAJvxp7/QKAyHoLzFXY4AO8Yk5kAMme92TefABwBdaynPhGX7OvGJ0og08vaKMNsHxHDwiaOJzkGTjpnmQe8GGuZxG+5JC6DwADL+dPE/CItmUUAT3mR59UQJHbY8eO1eBfkEmG6SG6B6+RCzprqOCIHaML41AbBzyvffyt/3hd0sP4G+NkWVVBAK7MFX1MnvRZH82dZSjr6BbXhuhZcw+AN14AbQG4PvE5VB6zdRJEQG5yz67qA9CM3LM7bA57gYc8i4DX3LK77Da9b26NMT7VjudjX/gc5Egb+C3PhV8lH1wLuBFM+x3fqbrwO32FJ1UqqbbCU/qVJA/b5P4OAD39DHQEWgOBPKMKVfoKqGReVKexdQ5zhPTZffg6B0V4h9zSv3h7Hnk2OjcBVsh3nq8FoYcg7dL3/futQuac/cBXZJifw97iE7LLR3W0tpg+YjPIBTmedTivf7DhXrVnXvM8DuPNF4gf6qC76DDPG/+Yz0AeUp0fwpt0EL+CLHgegCffGrhqyU4rh5smcu5A6/jqQxIdbKzJFnk177tCQ87dom3NO2/ZPtH3ScrgZ/aaP0JeDpIOUg5G2izxQJ/71beLEQeAI0b5UqYqNFKuti5haMaTA+UegmROpkzarhCniuFjjDhPSsnbIFgGj8PmN06RMZxEnpljyQBxQr2qJgEguYYx5SzJrHKggES+126boekTp4zjxLmTYePIzQOPZpEsIp4Q9HN+lcvL6nIOOHgyvcAr8yiI5axx6PokIOKMMi4cPRUn2kGyi5zefsnnPOIACH4EwtrlvMv4CDKyTnwWeTZgg77gd33nCCxakcRYmhdON6eCwyyYMBacaDwimyL4wBecFdU4HNkQWZDtNL4ca8+BOIcB28yhMdY3AI7sr2BRJlrgiEdkd/GQPuFRoICMrWfSPzzJSbMG2Xxy4PMvLwAA8+lcWQnBpfHjdOEdji+njtOl/9rWJ865wKTvbE0jTpd7yTx7b8y0Pw1EIB+CRBk7QWnfiWwPzqOxENRzqMiUeRQMpf8yLYJVTqz7r0ICMMGKeTdXPuO7zNsqpE/G3CsdKUDWdwGosSInnAIOmkBfsC74y5wIBulSgZjxJf++89wcXuQzhw6/IdUinAtOKPnjcANOEhD6jTNOlugbJcx4EF8ba066QM3c4y3gN/4civTTMiOyRH7w+yLEmSdfnp38kTm6EM/T09575sw/PvGbsaFn6TDz4Dp8gqdUOBh7OnsZvhFEAWrNrWAQvwve4/gjYJP7CobpIvNOr7mnZQ7mNSCdMdE/juLJEogKzlTt0Rtk1VIHwJe5xUP4VFt4yj1U19BPriO7AVe0TYcKkK666qraB7xgrMw5fgA+4kW6G2+YE7rAPZDxpsdkLcktuRags1nOE/Ar1de2cdQnYyqgB7R5pXMAQuQZkMAGkgHgSztmyPyk3+YVEIFf5gXmbJAxwbPmB2+zue5jrgSPXgHowB36kowDt3wm6w56kgyYE8/jO9W45FTfFiXPrc/m2D2NUQh4om/GH2BFTtlbc+mZzTv74NBH485Gmzf9YSvwNrvkXDaGnncvskqPaIufYVm5cSE7dC558BxspAok7bfErukfIEPb7s1PxFtsPTmhS4BKAW30zbl4gl7GQz57xgQd9Aw95lz98tz6zzcgO84nA8ba9e4PrDRn7r8qCLco4VE+LP3LJpkb/YgcTCI6DIhLltjikI27yYDnm+bT4TN2m3723IsQnU126GZ+9rpE9ugKOgM/mC98ggfMt/f4TP/wl+eZdTjPq/kyn643hjl8b5wk1cgEXsan7UGn5PA5/pNr8WV4z3d93YHwpLGhS80BXU83kgt6awgQbRFir9yLreW3AVijlzdJ5C3AU19mVKOKI4yPsTenVgFsC1B11Ml8sOv0GruKR5MwH2mkVYmFXfgowt8Vp62+L8apKwasK0a96I31qQR8XVH0te1iDLrXvva1XXF0b3L/bT8e+tCHdsUYdkVYu+JY7z3Z16gEXvW8H/uxH+tKkLb37c2pBNK1neLkdsW56P7Fv/gXXTF63TOf+cyuODf12qIIumKYuhLod8VR7S644IKuGIy9Fm5On//857tLLrmk3t88FuVdx7nt/7JHcWK6Elh2xdDuf1ccze75z39+7Sf6+Z//+fo9vjGnxibn5vBs2jnzzDO7Yuj2v/+BH/iB7h//439c21mWiuNfx1k7xRHpzjnnnK4EGvttzztK4FP7WxyH+vnSSy/tSvC41/p8KgFxfS5jXpzr7v/8n/9Tvy/Kuzt+/Hh33/vet/J7CRgqXzz5yU/uPvCBD9RzQsXR60pw0hVHuivB0d63XZ1/z/ayl72se8xjHtOVAKG7/vrruxKkdldffXX9XAKIrjjAXQkQuhe+8IXdG9/4xnpuCdq6EsB2d7/73bsSvNX2XvKSl1RZK4FKbaME8V0JJrsSpHaPfOQjK98hPPSIRzyiK453V5yx7hnPeEZXAq6uOEvdpz71qa44TLXPns28e7ZFqTg8lZeLw1Xn67LLLqsy1J+XHC960Yu6EhR2xdm72W94qARDNzlKcNGVIKTyvmvOOuusym+5xjhfc8013U//9E/fpK1lDvNhnN3Hc7zmNa+pz7UuafP+979/7S/eKQFuV4Lh7q53vWt3+umndyVA7S6//PKuBJ51LorD25Xgtx7/6B/9o/15+PCHP1zbuMc97lH5pQRz3cc+9rGuBPZdCX67t771rd0//af/tOr0d73rXfUzXvOb8SLXJWCpesl98TY+R/jTOSWA7J797Gd3JRDqPvShD3VvfvObu/e85z31nKHIvR7/+MfXecbHk+Zi0qFP+mOufTZO2jFGZODFL35xd/HFF3cl2O3OPvvsejzqUY+q3+O13/3d3+0e/OAH36RNskbX0S/t9/MOetA4lkCnfibj0REhc1qC8K4ELlUXIXLpfLqRfONl+ldfn/Oc51S9YF7Z04c//OHdK17xiqoT6LMSMNY2yLPn0ha9UwLVeu5HP/rRm9nzN73pTd0d73jH7oorrqif2R1jQGexd9pxL/PwkY98pPLplVdeeRN9hce0YfwQ/iVn9AfC3/e73/3qs3ouOkt7xr2lL3zhC7V9z++53/3ud+/9clP60pe+1P3SL/1SPc+zleCl2lOfZx30Wgm26nv64p73vGfVyf15mUd04C/+4i/We6dtsjhLn0066OQSTNe+nH/++Xutj7QIsWN0Gb+IXdo00fMvf/nL61yxkT/zMz/T/fk//+erTZnlI1911VX1mrvd7W5733yVyLT57/sELZWAvDv33HO7Zz3rWXvfzKfHPvaxtX90+ibIOPAT2A0+CD3AT/QcdMe8owS59ZUvQt75S+3Bvml3Wbv6Z3/2Z92NN97YffKTn9z3TecRv7v1bW93u9tVfdnK6CYPOpsv5j1d9Cd/8id7PRuejI8DGfdPfOITNxsnY69P+nOHO9yh2py2v+MxHuOxe8fSS8Nkk5LhlyFSKbFMhmsWyXooy0ayUsWA1OzrLpEMkAwD1HZSpkFWwRjKiMoCTyPnyGrJ8Mu0yPYlS6uyw6Z2Mo0yTapDtOvexTjutXBzkjVPlU1xPOo1+rko9c/VB5lZm/7ZtwTJsMgO2CtG+0imC5VgvGaJij2pn5HsojX8Mj32tpCtyrIEWVx7Di1bCRSSaZeVQ/ouY+i5FyXZtuLM7M/TMmOFPKc2yIf7qvpRIWb+7N1TAs6K6ONxFRPOlzlryWfZduMscxhScSPDn2yqNmRZtSEz41VlmqohlUEysrJLKj9UQugPHsxY4yGfc21+c38ZabKI8Ji+yH7L/OEn95ahdX/L93yHT7WV9jdBdIQMbHSE+VGhaH2/pTPHjx+vmVn86PCdJRSWPsja4jv7pxgfZGxUYMge2oBvm0glgCWiqiNk6pPhlg3y3m/ZyA+/GRdyo4LDvjLORTK22rAnTORBplE1iuotS01UftBd+M5nGVS/kUXL52Ts83ei5tv1yD0seXSoLqGz6AP3kbndBJlzPLko4XPyrFJDRhO/2O/IGDksT7IZrT1FLMvN4XvZbVVyNkpUoRP9LpuvOkeFpyW8y9A8nUJuVf/IgFu65r6y+fSocVXVqSpIpY1qCTLILiPPSpaRV/2N/iPXxcmvVSE2zLT5qmoVlZdkIzob6aPropu8as+9liH3ZwPyHq/qAxllQ+gLfOLZkPbbuaVLyLxqFP12viqjIclzZcz0UdUJvUmfLUPGSPaeLoq/RGerEiIzI22ezJlKJhVLfKdN0wc/+MFaLYFnVKlaWkoH8kH4atNIxQvdqbqQbQqpjOHfRc8glWrsVIitnbQsJDxMvvgN2g6xbapfs18kW6+KOPa/tdv8SW3TOYsS31VFj3FQLWLsVY6kOmfewdZ4pfOMAfvTHnwN7brPMkSP0R3GO77pPFKFyZ6xiUhlkGpfdoPtTQXXPD2+Kmm3nf8hSXW4mICe5TP4AxX7xfGnVIvzHVQ/tYSX+KxI9WZ4aKSRRtpdWlrDcAhbJdo6m+uStikXRDlx2LW/SxTnmDEViPf77/kEUgysYGQacSQ5zZZx2O1e+TvFrTTeeFPQDDfDqNRaUJPgexpZKqJcHmnbdYsaGQbJfRlgS40s/+Hc2LQWsIEEqxxfgYl+If1JUGE+3d+1Ak8gBiDRPhWAJI4UR1/w6HkdglwGf1keA+BYUiQocj1nnpM2Cyjrk3uav1ljOotc71qH98bEWAksAQ6W0RgDY8pBEShYNmeeW7J8Bz/Yu0QQL9gU+ANjgBacNoATMk940HNql6PCEc1+J8ZfYMLw61PGNX3N5/TbffEI0ElwbANS35lrYJ/ARqAqSLUxqWVBeFw7+pX2NkHAM2Xx5ABxSpR7C+iBIPbgAibiR4eNTi1dETzjMaAz5xRokf26gIdkTgC6KfACGRvl/JmHeSRo9nwtkKr/Ag1OtiMBJ6BPAIS3LLnBW57HdXSsNoA30bXkw3vz6tW9EP3gs2v9JvgOUM8ZB4z4HHCBPsMz2sfrrnEIZrS1CXK/ZWwE/SI4wjN0IABawGKMjJ/AwzMJzHIIHHxvHMgXmQO64XdLidyfHrT0CE+idQMDcwWABWCaR3JvrgUhnoFMWpYEGLr73e9ex4Eu9UyRB3qAU28OfS+AJC+I/aAz6CPv6VkAmLYBQW2SIrzKniHgss/mls3x/PobXel89+7ztWtifwRUdLNzAOTkEBhlyUZAOnwTANqeZAA7Nge/Wt7msFeCZQr9e61DmTvPwo6sGojhKUvGABECY3wn4DZPvhtpsxRdR37w6qaJnJFFf0dNPzrYXzKF96cR2aRbyU27bN73ZIBewofsvuQREN7STESOLBsCSuCtEB5myyzVl3wCKFseTi71h4zxQ13Lz9IugNurJAK5O3HiRP3N94Bufpo+Lkv6Yi6WPTYFgCyjm/WDvyBJKWHkM58HACcBAHw3z/TPujp/ErE5GYdldNy0c/kGwB6xAJ7k19G/7iFxBsAEGrJj/NB+O5YgxQ5IUvOvRhpppN2mpTUthUEZhiiqoUjbbcAQh32XiDGI4uZ0t9kb5HeHADCZ20kUB1tQmoNyZryNETAuAVzaFPzPAjpkdTgOSPuciQAI84hBECDKhAABBEscC44EhwW4Iyst2E4giQQiuQfDYu8ZAIXAinMseDp58mQ1PjJHKhBkpTkuDLC2VzGyxkv2DBkroAmDt+jzhlpDvCxx4jyPKgz9F+TYY0KAB8gRwKg0MB4cSOcIlGJoQwAJG7kaS2COvQMEKQAi8wAcVL0hoNVfwSkjLYh1nawP8M5cOQ/o4TybgyawBwxY/27u/CYTJgDGa55B24JdjgMASOBmrl3DqQA0AfMEPq4TLKsY2hQAgIwjfjYu5sjzqtjQV4Gke5OPHL7DT33CG8bSK8I3AmQgSqoThia6TVCfjNyixEnH25xyfK1CBwgUMISMk2sOmnHAJyH8xZEXVAhG29/WIfKJt+w/o0JjWRlblTxPAptFifPr2TNeqwY2xlxARhbwCLBbhRnAgkxNc8SXIXytTfpRP4Fr+BdfugdAxlzK0nLQ7WUh4GVbkD4ECBeQ6jf9YZNmG6CyJeyTihx6mP5l253XEn0gcHSO+wgQBT/AdcTmuFcAIffX33YMyKc2gPGyzQAcNsg4smtAEzKKf9kCICO9KZjVV/oFXxsT7dN5bBF9ZfPztoJpHdLn9BtvGdNVeCREt9tI2t50iPyq4KB76WJzM9JmCB+zAX1+3hSRMfZctQ0iD6on6Gn8PY3IKHmSnKBH8TzCh3wIPrC9DulXBISQFFKp49nIJ10eEDrEP7NvF/4lVxKKZJW+AKjyT1X3kmfn2E9LFYg+80FUjbL5bBVfhe5oAeJThegpPhCgnJ+LjCGAzG9kmW/R6ruhiK6LrVqGj+lJtgg/hfSPbjXH9DC+Yw/5xWyoz/wpPii9xCds+db19qZhP/ErHx4vjjTSSLtNS0e4lEHrGFFOQxlaSrVVPICDoRy8gyKGO8Em5cpZbymZUgZ5llF1jnEFlgjqZJ8FuqpcOJOCPEbCQTFT/F6nBUXu637a1T8HB9p1i5IqC4EnB1ym2r2RjSKV9gOI+sT5T2DoXoIJS0o4ICpVkpni9Auq/LOVoJwDHVqWv9yPUxMjaAwZ8lUBnVXJHMly29zSeAt0ZLVV0FjWoRIFeIacI+umny3QGnKepXgqW84888xaUSQbhSxBkMlTUs2AqxQwhp7XchUZQTzEkeHYua8xke0TUCGlz74XYOqrINdmjPhZ9QNeMfcqbp73vOfVa8irKiHPaDNVWTO/CUZlvN2zncehiRPDweWo4hHPOwsInUXmg2OX8eDgqNBSdWA+ApANRQJ4VR70wzKBJicdbwuO8RNeUEafgFJ1B4edcwqg6PO8sQIsCOhXHas+0TuqSPCvMVsncF6GohdmZdv7RHcae7rL9ev0VZCJ98kfPudEkx1VZ+uSvpFFYKoleUADY0xO6Qp6QHWeJaZkkK0EvrKfZBvhCdUEeACYTE9b5kDPGjNVYwBfPEFu6QzAkN9TXYa0J8gF+KpAwn/64Fr6QaBLRgBV7ul837fyQidoA3/QDfhPhZNljkBrQS7QWsDrumycjbcE1rLV9B0AGt8LWvA3fQS4HSpANe7hK69sUz6vSir5LMcBmiNZeTZQZSibPtLRIDyPx80pfwvgJ3BOZeY04rORHQkalUFkAbBDl5BnlT7kgp4H4rLFltBLBgBMJTDIss35Q2Ra0oY9AwZZ9sNe03dkhx/I/+KPSUJpLwCW38gTPmVHJJ7Ivdc+2HQqkUQeH4efhYwxG06+s3RsaDIP0W2tbppHrgHwS7y2xPaZf2A8P5m/yRZI4gG52BsAkmdTLYsHEZ7wfZYY8tdVoW3bEvqRRhppeVo6MmagglAjCsIxBHEmWweUceT07RLpM4cACQwY7bbEUsDAcQaK+H4acd61xRkGvBw7dqxWyFC+jLcgTkWEgIZid09GYloFFcAlIBFHW+WEbOe8tfMxPBQ+owEsSKUN4ogLSLQ3idx3GpgnYFBVIrvFYAEmhlhzrL30UaaGg6VSZV2HflnCz8ZX5iQBueARQAIMEsS3BGizrGma0wiYEXgCfTiFIXziPglaPHMbYLiPa/CS+xt3wIasTkrmXSPw5CxqA4hF9jyDawSZAjhgUEuue9jDHlaD0TYA1h+yrL1NkX62c7pu0GZelN9zcpBqHcCZ78iy6oWhKH3HF8sATLJ0QDp80gd5kO/oGvolY8H5j/6hKyxJ5NClIqivv6fp81bvtwSMA2hxhgHE0X/TSJB0WCSQoTdR5mBdAoLTzcaebhZAAW8WoVn3x88q+VQPsgGAGvcyvgBef3lvzIE49Ik+AIGV95M7waHABahCFl0DTAbi4AG6O0kGPE6/q+hStZgAAAmABJJAerqUTRM8ChrYAwCzgJQOAM5oiy6j90J0jetVH+Bdz8Sm0TOW0tirS9XM8ePHK1ApqeAzXQ6Mzf5Ugmr3BITpozZUC3k/jW+XIYG3viLzyV5PkrNlybhlaQmbrcKC/T1MWRhpc0QHqA5iM8gkGzqN8C3dSl4Bu/axs/wI7+EVQJDrY3sBP5ZyAm35Vipw8W1rR2LfgT3kCRCs8iOVK/xESUW6hG8EwMWfruNbuq+KP8ArfwFY6xr+3KlM2SsvfpOxohsRHT0UxS4Y77YiKAmfeYQfnE/HxO8372IOCQEgD1DIfPM3JWbpa3pVpRnAEZiU+2kLeJ2YRdU5XTzSSCPtPi3t4TA2rVGDJjMaQxDnlTKKEuSA5f2ukP4HzBKACSDbrDPFK8Cm4CnpaeTZGQBlwjbxVK4pm2r8KWHXC/Z8Nv6COgp/mqGG/qcyx/0ZCuDAtAqiEOPBEaf0ZaQ5FpxX/ePA5+9qpxHHI3NofgXZghcblFqr7NXfzPve2CwTFE8i4y3IyfIqjoxD1j6B70HSJB4W4OGRvnPoe2MgWJhEvgciOlqAxT3a+3j1OeQ+ronz4vecM+2a9jfk3vrmaMk52sdP+h/qX78Muc5ckZt5c+bcHJ6xfYZlybUCWFUKnF+kgkTQhudXfZ5pxMkCvgEnyAG5EKjLxiH7LanOOFaCXdUDAgI6gUNOljlqgAHVWJxTAIcx0K7AmH6xZ5cgFAigikhVh724AFxkBbCsEgogIFBHntOyNQG99gUSstQqMpxr/4h2XlTeAV7ZAkvqnE83ACR8b4mC9oES9A0ZB5h4VplmekjWGhggK+2aVmdOInO16lwPARi0ZLxl47OM0LypZFGJNwkIDR/pB2BuGo87D1CCJ42nVw48olcBOpbRCkDoT/KtogBo61rnCEQBxYjdoAcBQEBhgR6ZdY5xx2sCzFaOkXaAQYBewS1gWZDqPEGEJS0CylTr6It+tEGLvqkAAu5oA08mCaGKAo8LdFXNALw9t7ETgAKgJSLcE++4Z8bBswGw5oGPi5J+tsmnSfO3KuHpBHXGXAa+r083Qcvy+9DycaoRvQy0pSfJLb6fRWSVPqfPAA1sAl1Mz7M7gm/2l5wgPEnmgEDuFX3SknMApuTJ/n10BN8NkVt8SEeRJ7KG2Dz8j0/xgM/6gnx27qR7nUpkHoBqdGX0m3lgs9fxPfpkvAH0fG82QtvmzX0sDbe0L3bDa/RKiE8mFsFDSXwgvGQOtWljcvafztemWIMvYZ4BQQCh2AIxiOW8+E0CAFDJzx5ppJF2n5bWXAKMNtNHocxz2hclSpbxiSOi7aFApoMizrYjRoIh5ezFgHIyKVeAjSBzGrneIWsjAyuokmVi2GV4OdoyPpSyjBDnWEYpAWyfZC6yFMQ4Myz5h4BZxl0AAOgBRCkfZnQ48Jx5gQ4nZ9b1+sNRl2XONQ5OioBb0DKtz8sSI+WZssZe4KAyhlFTcTQ6uLtB5gl/4v9FAzE8SDfN4sVFiAMlwFZdEQKg2BiSPhqK8nwCALyJZ+kE8i5zy2GTgcO79iMQGCj159RZbmBpDbDGK6eMI2cpgvHizJNx5d/6TcbJrzZU7nD0BAHKwcmL5+NYAnAAMvSEShSOnvMtS7CJKcCKM9jfW8y46DuHWPm4Cg39trxOH4FOwKL8Wxs5dS/vgVL6bqmj/ngGwJFnmkX00CrVFJ49PIXPhtIJgAkgHKLXVUnZG8b9+uSebIAM/CQnvk/0mMAvwEnI90AX3ycI8WzmHpEFn9MHn53LZrh/e43+sx9x/PukDc/Hzrhv5Czt517tPXNOyGf2T1VbW/nre5Wgkg367nOu9dk922fXtiNzR2Zz3boEUPJ8xkZ7QLCM0zr07ne/u/I5YruBW74jC0MRmaRH6JCWpzwHvUG2AcEqHYHK7k1GyWArS84H1NIt9MRBk77Tf20AG6LLLI+dl8A6LNI/+s7ySXOs4jnyOI3wl2emP/l0KmzpxvgxqXZr58h737lukv6gVwT4QF8VRObZMiYJMv4oOWd/+O7R5drMPfCA+zoHARQ8xxCysOtEd6nyaueVzTRGQxLQnn+Np8wDnccHYF/f9KY31YQJ+67Kkk/QJ8k5fBAZNneAJAAPnmHz6QHxCllje+laNgVPiDf45nhElZrEEcJXnj17VI000ki7TUtrdQqAcxSiJCibIUjbMnxRLhTYkMHXQRBFGkfbAURps37GzmeKeFZFkHNkWGVtBXGyzDKIMuuyiZB7oBCAxatyTyW+rplEnIwAQQwCw5JxnhYMcfxl7FVEBP0HOskuKe1fpDTUfSwFYKxsfCqDLRuc8vuhiBEWfDKSDCeSwebU2/RwpN0iwZ3grw0Y+4Rvw7te6aFpvLwM4etWjrQLmIj8DEGRQSCPJT7AUnwqSAbOqKwRUAALbJwuuJa9A8YkeAMU0TWqfgCqAjxyQK71GbBCNwB1VKxo0/WyzmRQlo9c2n9GdY57eBWEcRCBwCoxBF3KyFUlqSRx/3YsgN30HrDCnhQcVNVDqj8EpYAR+gK4Zo8aAY5zzK+MefaxUJVCtwiQ6btZRJ85lqWWZ4zTUI6s8Uk1pkSJLDtHeho/crA51/h80WSHtthbY78on+uTgL9N1nhvTicFkNtOxsozhc+HJrwsMDIv2men1g1+Bd+ATjyuXXsrCbZUeKkaGeo5BHkABEtVWqAWASbZRoEj4JdO0C+ABYC4zwt0C92Qf5k7SOIX6Scgqk90GkCNLtxGAqDRk3SnBB4fkC7Gt+QwvklLfjf+AVvslaW6MqC9SkPX07vIeYJ4PiJ/0rXaaCn7vgB3VXNaPirQt4ecNgGewFfX+Q4AhEf42/qA57UbYCi6Z1G9c1TJeJFZoEg75sYyFaFDEXCGDTHfbDN7J4FCZr2Sc1W7tlSQPOoT0N386S9yvfbwIYAJ+G+JuDhLFab7SSKJKVRiqkDDB/wEvKwt4CAgm1+NTnV+GGmko0Brw/uUylAOZYAghgrJ/GgfbcLp2wQJ7jh7FDelmdLakMA2ZewU7zRFStHKKNsQUCUOB0OpKIPjeqi8fXlUBwnsGHygU8p8+8RJjBOifwCdecRZVAng3sg+EJaGyCxpY1HSX5U507LNQ5CKAwFzAlTjYalB/uVhpN0hDhaeARCkHH4SOS/OKf3AaRlCT8iaA19DnCMAjdehiH4gD8AZcgksAZAAFByqeehCSy+BQfZkMSZ0LeeffuCQceIFTuSSQ+j5tWdsAEzAYc4e+eCoAoyAXKrx6CoBqQ1BATcqoQRYACXB8LFjx+r39IvvgE+WPNgLpq0KpXO0K/MMkAbwyITTMfos8PW9/umXsfVs+ib7zekEIrm/ZaIA6Ba4mESADDptWTI+LY8MwS9IkC848LwCfPMlazwN5Ine7/dnFgnuBYN4ZlEHXLAAhBDkIc48fhCsZjP9XSL8LigR1G6CZNHxb2SdDV+HBHGWPKYaKJt2C7ZCQwVTdANdAMjtg1f8EPcl73QNgIetdK7P/T7wLwC3rZwfFAHHjx8/PhEIsmExgGpexeBhEL3GZwK2Wz4JrLGc32egjH/t0v8+kWsATHwXelPCD/GJgUr0iOvJrmoQPhm9zEa6rl+5JeCXdLPsFiiUJcP4wmc2QvKBLQEU2dvNH1ngIQATPcH3DqDo/q4JMHSqEv3jTxGMa8ZG4kjl1aQ/S1mH7AHlcB92k80j33wH1TgqZ1UC4Z1JSWV22XWqdPEDXpSAkXyRPNJnPgjetPek7/EIuccTnpEv4lyxGJJAAkJJYow00khHg9auCBoaCKK80j7n1d4WFNZQztKmSdBm4zWOl2CGI9iSAC5LCAQynLBJJDiglKH6xsMrpzTBLrAsh+9y+I3yNycMSMaN8U85taBLhUA/AMlnbcrgyzzI6MskAJwED56vf908cn6OTRBjyDgLkjw751X1kYxn/pVrpN0ivMLhCSg8iegKgQ15wufmfl09QWY568BXRKY4P5ZmDpkd167n48DrM8fO0ikybv8BII9gNLoCgOwzuXbQBzZpFwgIEIAsQGNtAWm1D5wAHnPkOLCCXOOZMaIfALRAGSQA8Bt55yBqAwFUVfWpKLAxsIqCBC0hY+/QJh1HZ6ncoMMCOru/frMZ+ph505Zn0zfjP2/ekevcb1nSfgvODKGTAGOqJpGKJtlWjvU8MGtZAsbZzNnSvMzNPNIvAUACReMm+MffgoNdI7wPCCMvmyB/rWy/LjYEfwmwVuGzkLZk68mUjVgBhDb2Hspnaonc0BPaJqs2lQ+YQtYArpI5eJ6eIWPkcxLATa8Ad4HHeEefLXWyNHQaGOBfioAPKoxafjNXWQ6uygXxRegkOsr+ZuQFYIKA0cAgwHiWoyC/Ay/5JILXEMCbjyhplWTXYZBn8tzGlYzaE03FhjnwHF4nLeEBHtOZdCMyJ4JyyQdBPuAesMRfVKHNDwO0+948SQ4aD38JHlKhiddUdrr2hS98Ya36cI326Wntq8JUda5NiUk21e8OvMQmIPqaneCjn4pEplTbSczwi2NDyBP7S0/g72VJxS0bffnll9fXlsgNWXCv6Pvcl1xFh5hLeh5A2hLZxYtsBvkin3SACmDzKQGEn/j2AGq+Ml7Eh8BH1wKE2r2AJG/aPyIZaaSRdp+WBoIoh9Zx4OwP5dRwUBjEZKE4rCoCLH/YBdJ/hpdBBQRR0H1n27PFuHJa2syWgIiz44DAQ/JlfoLGo4BH2uaQcawsIZHREaAlU+47mwRyQBEgSADGWWT4OXl9YlwYD5khjgBAKw4dw+E6zoHztoU4hZxea6c57AJYlVTGkBFT1rpqsJdgfYhgsSXzbj62aRy3jYyN+ZwVhHFM8STHxXn4e50x1QanSUBBbsw9EEilGUe7D+quQ+5F3skZOeaUqY5RRSLDaOkQ4CmVHBxNfXK+6+gYOsC/zACO8LnKDwGHoM/SKvIPkLHhJMAsGV78h7eNG92S5yIz+kW/czj1K99Z5gUE9lnghn9DAA/t6p/DHLiW3GRpEnKtI1UW7pH+xMF1PXsybx61vYpcmtPc33O5/6pkDCzjo3uNoyoPoJdqrk0sXVENIMBUmZU5E1gCGlQjTLLDxtb3nhuZd8/v+4wxm2FZrbZjj8wp+2s+kNfYIdfJLHtOwYpxDOkPQFOQnzntk3bYKgFVAB19ZGsE/8AB/NsCac4T7JBDwfHQOhlpE9AAaGLn3J88rRL8GhO6ROYcn5BrVarA2k0ta9JPvoWEiLl0qAgDqngWttLzsOVk3PO6hk7pEx7TjnkEjNvriz8C9DR37dziDb4CIEI1pX9643+YJ88KXPPc7i9Bo116AZ/QUcabzn3Vq15V9QP/BY/wnei1kM9+o0/oQ/pRdZhx5ndJXmmzD1IfFFlqo4pS0E0XqNgGxmQvR+CNSqs+qaQECKjwCQnEgUjOV6Gm2gQI4R7alCD1np+pAtHRAnTm1Z6MbApwBzCkmlNfLO+1tQAdYh78SYFzLaWnH4wxG6Qa1NJipNpcZZu2+uS+5kb1CrDa3JgjfIEHctA5qx7actBJ5p2ekujrH5ZBsZmqsfjGOegVr3hQNSEexquLEL10/PjxCjgC1T0bmTFvAFLjyA6s4msaTzGVfns13uw5Mqaxs3SucYg9BtgA8pLE8czsv/0GYxsANvhQ0te5Kn0kdbxHEjN4FJjIb1YFHDthvlSeWSLqPRIz0PtZajbSSCMdDVoaCKL0W0PLiRwKCEKCE8aNUuS8cCSmVc1sG8WxBqZQ0MaKcWqDGk44JY6MYwsEcdI4Mhz7OOY2apWFixPO2ACHjInx8ZtzOMkJCMyJ7zhWjCdizHwvSKT0KfRJxDAAgjhW7bwymrLIvtuEE74sGTsOJKczmRBOsKUljKkMGGOvr+34L0OuM8YJdHxetS2EH4wjp9r8TguUhib34dxxJLadOKKLzpn5Bphwep3PQWuD0mXIGNmXwrJHQSeHSLaPQ0xeA94ORfiKE659QSdACxgkQOPE0oHkVIAlYA4QRT8aH06iZQieXfBB53B2OeG+o0vIOFmw5wQnzzXuS3boCc/FqRO8c5AFegku6A1joI8J+LXDafTvMy0vGXt6Qdvmz2/GMxlJQSW9RVfpu3s4Fwjjc2tTzJ9rF5lH1y5LgHi6WT+Np9L3VXiGPuYo+1c1Y83ptgSO3qR7V+nbLP1ivARZgAqBkPfmW6Av0Kbr869ALZljYGAcfO0IYtgBBzIvKt5ktmWNyRFbIWAKaCHIw4euxzuqPuhYYHuqM/RNYA+Yx5sAiD5p9+TJk/Ve+g1EYwMTeLi/faQ8TwI1z5slbrLT+pAAaEjK2NMpxsxnc+vQbzZUIOrIe3ZY/8gRniAv+J9tsi8LmRPgC8iMDxu6Cm8sSsZGf+kTAT6eALLgc74FOadj8D+axm94QtBL9gE8eEW1W5aIGo+QZxckGw/neD7n4AugnvlWDWXpJ31mDzB6yjn6J6CmB7OEkT50mANHiD6k/wSwdBSQCjClehLYTccAoOjPgybjKGmpctKSGhXK/ChAgedTiSEItyS3HXPvBdjGB1AYMj+qnAA25BUYpMJLFSi5ARAFwLPkz736yw3xHTCJbKtOAkQhQBJwwByaD7rbvVQWAQnpYmAB8CngFCAJ+CRR2yfghGoZoIEDv+C5+LI56MX24AdNOlzbP/Kb+wBlcq/28D1fkE6hX/BTe/AVAZEqZOku4E2b0JhExggQ6vz4zMAbVTXAOuNjfPlz+H6aPE0juo9epd/wrqotFVzkgc6OD+6VLiE37JV7S8xkfthQOgcwSn+j/5+9uwG27irrA54R8YMObRERKdqhHQT8KIjTkW+BVoptJEYjBgwiLwkfMYHkDRECyQAmIUIIgYQQwkeA3JcYeIkOBC0ZDYojigoGimgdrODYDp3RcdR2pjMW6+7+rbz/N+vdOefec87d59xz7l3PzJ5zzj77Y+21nvU8/+e/nrW2fgIPy/aSMSzLDAmY+CNSD+wT9kufVaYMRME/yEJ1zC4v04Y1adJk9cJyzbx9x3d8R/eiF73o+O/eIHY94Ovt3zjSG97u9NNP777+67++XP/FL35x95znPOf4/TZh60FA1xvd8l19eaZa3vCGN3S9o+96p9r1gWfXG/ayvwfB3Xd913d1fQDV/dRP/VTXG/Dummuu6foAsesdaTmmd0rdueee291xxx1dH8h0r3rVq7reYHe9g+j6oKS78sorux70lfOUoXfS5bzeEXR9UNb9m3/zb0qdDsuc7T/9p/9Uju+daffc5z63653G8f8e8YhHdL0jKP/vtaiP7//+7z9ett6ZdT3Q6XpQ3vXB6vH9u9l68NZdcMEFx3/3YKrU86LyZ3/2Z10PWEtZf/Inf7L727/922P/LFf+63/9r10fmBWdWWfpAWjpAz34777927+9++QnP9n1AO+ENqm3PtDqPv3pT3c9gC6/9ZNF2qcPnsq9eiB//Np9UN/1oL5870HP8f07bX0g3H3oQx/qekDd9cFTKb/nGkofxJR79IFh6acPfOADuz74Kc/eA/CuB3NdH2x3PQAv5aIz+nAfhHd9cNGdf/75Rd/7wKjrAXz30Ic+tHv5y1/e9eC764F+1wPf7slPfnLXB0ldDxrL5xOe8ITuAx/4wPHn6sFt14POYqNcxzHuya485jGP6XpwW8px9tlnl+Pdow9Iuh4Qdn/1V3917Em6Unc//dM/XdqjB6ul33z2s58t/7FHnqsP3Moz9MFM9+d//udF/7U1+/Ta176264Olcvztt9/e9UFK1weg5fc0+cxnPlOeX7ke/OAHH6//nbYebHd98Nj1wLa0K//VB+hdD6SPXXln6YOHrg8oij3Nddle+lffa7tNmQlfQU/sO3z4cKn7SfK///f/Lu3uOH3jl37pl7of/MEfLG3XB4DdQx7ykNLedbuQZz7zmeX/W2+9tfvKV75SnrUPpopOfPGLX+z6IKT7nu/5ntI+z3jGM7o+uOz6gKv4dL6A3SDqTbv2QX/xz3RJv6M3/IT79kFH8Wl9sFs+tfGf/umflvMjffDV3f/+9y86yn477rLLLivH0Q+2230cQ9/1TXqlrvvgt9yvD1JLebYTetsHfqW++LA+OC2+NfW/3cbPRbf4af2FL1b/yqK8fvv+whe+sNQx/e+D7u79739/KZu2cL56dW91U99j1u2UU04p/e7e9753d9555x17usmibfRVtiR28Kyzzuqe9axnFX3xHS7og8XSNp///OfLc2i///N//k85PnLo0KHSL+kk/XjLW95S9vfBZveJT3yi++u//uvym/zBH/xB94AHPKDgQnqqLemP/v20pz2t64PPY0d2Rcee/exnd32g3r3kJS8p/pD0wWXpE/r1xz/+8XIcWzEUz8dmsRPqWv3+3//7f8t/bG8fSBd81WRn+W//7b8VnEnP2H56A+/85V/+5bEjZpPf//3fL3231lv6ah97ks2+evvar/3aYoMX2ep7Lbq5Pz2a5J/JV7/61dLX1UvOoW/nnHNOwZ98SH29RTZ25klPetLx3+wN+073+ZRHPvKRJxyfja5/+ctfLmXJPs/z9Kc/fe72q4X/gQtgilxX27FffKT+lf1ta1vb9sdmIYYTJ6buIEYmjGAYWcJCG0GQUmr0dwwxomUkKRkpUlmNOMms6R3AsaPWW7DwvRMsGSk+jeoYRUj5jbIaXcC8yzrwv/+MhGPendMb3zL6bk63tGojANb2URdGIF3PqIF0V6MERmyNhBnVwfq7rhFqo5uubeTWCJpRJ/OBTaWaJEYdLEKn7NJMjd4bactIqP9ddxkjsrOIEQqjj0Z3jEz3vqvUmdEqIzNG3Iw0jiHqziZTglhcUYaFUclFxAi7epeiK5Ng0lxrzzO2nlubwMifUV0jk+sq+r5RaCPG2tTImBE7I4GTxHQltsiotX5hFNkaFZn6M4uwYTLsjJaZsqDuzYOn3zIUMiI3qxidNeKmzLJh/PaWP99rMdpnJNvoLH0w8qj/98CwjCZ7Fs+kr5meZloQu+B407zYAwuhqx9ldp71HoxKu666MYorE0w2kBFzz8WGmKZgaplRZaP0yuYaphEYGVZ/Rn6VWz2wAfqBDBrlMbrMLkdPHe8Y0wdMjbKxXfoJe+RaysEuGS1XPs/nOXpgXb4b2WTPPKPRaNdKxsokkeGg3f7kT/6kZA3IxJhFjNjLRKJnPtWf0VzZNTKj2FDTkvxmX9hX91BfnsUzG5U2/SPZltZW0LedP2t2kTJbb0mGiMwZo/BG4NXRJOEPZM3IRJFhoL7ZdNkBsgH0HXZP1oSszoiMDDbHf8kapZuu516m1TjX2+LoUOrGs3p27aiPGQXmk/kq61kYjTayTh+1mXIZ0ZbJwxbTCXZH/6LfEVkxRr09u3JqR1k12ls2kOk9prDIatH36IRRfFOr3I8O6gvKpR6mib6k/Yy290Fn6UP0hQ/bSein+vX87DG7AO/IXuGL+e58h1X8b3M/uqS+/VbH6pW+aAd1Ma94frrHPqiv7RakdYw2lk2ifbSL+qbj+jj90Z99l4kgA1E5tZ36UU8RGRt0lL/wv3alo3AF2+O/iPPovQwL/ll/lzHhvvwO/KBuZHZoD8ImqR/4ka2iB/qC6UjKqS8pq6ymWmQq0VH6KROF7ppWRVzPotz6QHtJxM7CvtIvdanu+AhZS7Vt30n0UTZTRk4t9EHb0Pls9g23SUInZLOwIb5rT7qcjDB6Id7gZ5QVFs7mtxhF/7XRU9fwrHwNv5tsVveH59iSIWbQL0wJh4Xha/c2/U4fZDPZNvt3K7A4W8WmEfaG/rN/bDYMoB4j2kUZTNODk9jMYAB9hW2GAdiAeYXt4ks8s3iL0A/2XGYbG6FfLmLHmjRpsr4yNxEk5RgYYQgZVIYLESS4GENcD9kAOAEegirgE4EBiG6CAG7ALWDGaAJTgqoYZ6SNNE7PyaEJeIngl+HlsFxDMMJBAFrIpey3+a7OGWbXch/BlOCOM+T81B0HoRzSZd0XcJcWDLQPxbHqXLmAP04T2FX3HCmQx0EIujiwGgwuW9wXCJTyC6QCl3TFMwsskGvAZN5mMCuQ2U4ADmRNpj5I39aWQMG8AjSYdiSAoAvAL0DueQBg5QdcAB3PCtCaGug/OkE3gC6AWqDK2Xt+QEFgIlCXEgxsI/CUWbsBUECafb7TD+UH2t0D2ACcAK+hKDPQgxBR39rbfeg2EIIsBPT9po/KuBsBeJRJHdE3pB49nEYE6RMCDv/TTfWj/ugnXUCYAnQCbUGdYFb96VPq3jPbL6jXj4igQr9h3/SDeWVWIgjwFnA6Vl/V9nRZwIsg0ccRnj7VCxIXsUMH6aT6RqAIqATq+jV74Fr+107aFcjXP9QTPdKG9rPjALBrAtTu7RqCOH3HPm2g3O6FnHG+Y3zW/YteAeGO8z3Pxd65nzJ6Js/mvs51rGla6sEnOwiM003na5thndWyKBGEZBNImraAVKAzriVgFtDoN4J+di8bv8PG6gN+60v0iiBPtJH9rjWr3VHmEEGu71kB7e3IDVOPlDODLspruoj2FkzQYUFB/AkxrUH5BDwCCO2kzumUdlRunxY65TfUjXPoBrLAQASShs1RTkSafsRGIVUc59r6FTtBB/Uv5Llz6E0dzNM9ouwCD3ZPn3UP9sTb75zjWZRbmUzZRFiymfyT67oPUnKa1EQQvdJvEFyuuZMgS7WFOtKP6LR+xb7ZlNdGx/1GciIFbWywzbnImEz9oGuL+CRto8yzEEHum+kriBDlVs/0Rh0og+eha7MQQY7TZ/k8wan6ZEv1Xe2Y49UNO0K0PTJKvWgrdosdYE+0CX1h1/lWx+rvCEnYhL8TbHtWeqms2rwWdamvs5d0VT2zserWb+VmO7R3k+1Fu2hL5B49ow/aaR49hTv1YdPBiP7Kl9j4Pf1af/IdZrHxATY+wULF+jEfxtbQcWQgP8xu0Pfhxu+zcXRc24s/hpv9NrEDm0qPDXTwh0gWJCL9hoXdW18h+oiBJb6XD3ecsiNelJlt1HfY2THE8+sXbFokZJCNfteibei+vm6arD6p7PTd9C91OQ8JpM+4Bp+G7PXsrk0n9EUYUp9n75FO2nsRO7ZMWbfyNGmyaTI3bSw4YOQ5EB2QQQSExhLkA+cBrBJgkyH3xopNEQQZgBOwgtCpRz/UoeCHkRdscgTZD+RzTP4HAIE4EkfFSbiWc5wv+LCPwQaWkwVQ30+QzLgDbupX8DtJXKcWowCIBecKAAE2x2xtbRWnMAuo3o0AhNYkMNpuzQkZPwAHpwRIcvKAomcSVBgNiQyfZRHhUOtgVPvUYHkeQaoAxdrGc3G+6taaGgCHUW8kCAHOrX2AOELiZBRbf0OScNiCV88IPAMEwJjzXU9AljnnRB8F9hPwCqDNmXd83goxHCmnW0gg9W6EyHGuR98QLNbxUDbHILNS9t2I59FffM7i3NWh+hBUE8+pHs3nB+RkFyinTALz5Omz77IoPI+y02UBKAHKACDAR30uE2DQK4Ek8bxAMZCbgMq9BVKCYOuxCKyUjw7SS8EQPWKL9QPlJv5zDBGgIYCAa/ZaP2FX2RKgP4SCe1pfwu/0G3UaG6wsyBzA3P2G4rru5bqO9Vz2RQSNri/AjwikBaeOd17qQv/yrIv2s51EkKofsM2eEZlmUxb1zaaxLwJT/RDpgQTSDrI7rNGBJPR83g6GhBGcOpek/uYVzxsbP030vdh7dqRuL/XnOeIvIoIJvsFIv0wbb2/iSz27/kIPPQNxbd/5Dudpm9g/z+t/QbZrEH3Hs6sz5aF7iGXksDrmxwVRtQi0kBWyZNSp87Q3e0Nv68BH0KGMfKn7Khcii+2v9WsnoZsIzlnP4e/cV/0iI9xPgJusg3pzXUSruq9Ff/Q8bCSCSF0uqhuzinuoo7QrUb+wgvL5zzG1DH9HnM8WszHaMdlf2o7vgCkidF+7ySZAfvEl/DQ7CseoCwsd0zuL2wvg1al6Tnurm2AW+7R9nqGW6D9912fhgzwDH+tctqXJ7EKP+YnYgXlE3dfEA13R3mw+Ql8fsrG3SCb73c+n+2W/Y22++5+/qjf9z0Zv6DKbEF823OzX1+kP28LW2egFUqrOio7dpXtwDSwEQ8BQdInPdY7y8gmw87Q+s4ioKzaSLs8qdB4W5ssI8seAgP65k3hONoGP49cMnMJJ/JpMRnULU7Np6lodGJS/9NJLj11hHGy9iEyrd+WRpej5tRWcERzVpEmTnWVuIohh1dkY5ziA2qHvVhhvzDvDTQSwRrWMxm6KMKqCTs4K8FV+wCYCIAKQBHhhmGsxCsGZAU0yNwR9jL7j1DXyCNgC1h3HABpl41g5CQAMYIoIaIBDAYHREAsIziOIAAGGV00a/SVeiytDR3lmkWnOw34bB0WHgFbA0nMIMhAi3qLAEQkyOG76YYRHGTh3oxnLkGGZa8AzrwA3gmiOH1gCsGWiGNnmxAEBAX9SjpGHHJrpPukLwI36yTQF5RNQaWuZDIgNdWjqjnaS/QDcuJ+RWJ9ISq8ppX+Au2BWsGIkKKItAH3EGgLA8T7diy7TaSO2RvBkEvjtGrNmZWwnIR+m6UsEKLjxxhtLcAuwaBv1IzsJcWjkjl7QUXVjxE3ZbfoSMsjix4gz1wJILXR69OjRomdkpzKMJZMADuAJoBkdFZAhYZJZoZ6RV7KyMj1pLBkT5EboujqX/ZJgb0yZp8xIDHqMmDIVQkYPAl3dIrp9AsJGndlf/yWw1PdiV/VjAS0SdAzhH2ofMUnoYwJkZdKXlYnQEX1/SEiob0QIQkPfQqiwRYTNcU78j2O1lX7kP7/rMnl2/li/R1IbgWaLTKtMppI3Npr2qp7ZLvYlovyZbsE+OY9NZO+1YerXccrF1rN9vrMx9tN9fm+nuiLpv55ZYMAfzyL8p8wkvpcPkklkM9hQb/ogO8gXefYI3aBb+m8kZVmmpA7ZLxiCGHywj59JHdq0bT5tQ6Fj9ntO2cTagl95xjOeUQYSZEVE+Bj+mQ7oM3CCdkKmC7J9R0bLvnAsApCdppf1vVOm9IVJ5aILthBz2iDPqi2cJ+ujyd6I2EDmoAEkvpWfRawYkDH4AiccOXKkbH7TG3rFZsB6sMZznvOckrlsgGO4GSwxRZ8+yUqftLEtNt8dJ9vNZp8lBZQxwpawnTIYDRaZ5kvn2Qr+wG9Zp/yEASZ9bMy+DMsicnzOIu6NZFdmAieoE9dgO4ebvs++6vuwgoENRL22QczakEH+gxFlU8Gl7uN5x/JvY4gy8WF8H//kO7tEZGxZKNuC1mIhmavBkk2aNNle5o5sgUTOPeCYcOpxxmMI8BeWHNgV9GbqxiYIMJzgmfEShCJiIp4vgB2w9l8NejgbRhzJgjRi2IxEyP5g0KXxOh+rz3gbzUHQkQDoWhwHjLmWEbpFhEMAtATYHCwxyidwjlOaJsrsWYYOlJMShNAfATrQDTAAAhy3uclbW1slhZx4boE/Z47QAkplfqxKJgHTWQVo5awFoEaZkBecL+cl2BRYITOAZDoBuBv1AUSMkkWkVjtXWwDrCBvABvjXvtZgUX/0Tx+VNaPeBLcyzTwDwO66yiIY058RT3SO+NQWQIY1dzhVGQX6pKwgukSHBXraI2vcaMdVSXRJ2QWTgKR0cs8JGAE0gCMdQSQePny4kFaCtJrQUx/6m6CWXgF96yDKpN2RddpNX0k/Y2tlfCnvrETsXoryAp8y2WYJ4JctyAv6I1ixyXBAVMnMQ4giioBngYrNFAN6FjGiLKhlq1YpfC/7rp8ZAUVYAPaEf9Cv6/V4iOdkZ6I79F1ftfFP/AbiVPDDTrPnbBX74z42xHRGn9ld/cvoOJugjwmm+CP3sAm+ZAkhEFy7FnUvyEMUub/y8wEhpZSX7iuL502WgtFq+wT+BjaGvmQ70d9dfzdE/naSgIsgIZBdtlWLerMZJDJIYr0vpA2MINuCbdMXbdqVjjvW92F9Imy0Bz0RNGoz/QSJx8bWgavn165I1De84Q3lODqHWOdjENb8iDIZnOCr1BcdyfRbekO3nIfkYddkmUa/I3ySffSVbsgMYuMFgjL2EPohzJssX+gbHBKhU7vBScsWZWNH8p1uwg70k73SH9gK2JM/oFOwaWQeuzOLwFB8UE1OzSOeRXwEn7uOT5s+CCMgow38woT6LXsNB+nTfAbMCGsj5PgzA5HiDVOn10XoWARuFU8h7dhY2I7PQzia+ufTcxsE9PbKoc2vr9WkSZO7ZG5kxOhgkTHm6VSyRQCGsYRjAV5Cbgg8bZsgDA8QY+0WATsBeLKGCRGgZyoEQASY1c5TAMhom75BjDha6NXoqgBAYIL8Ae7sk+khUOGknCvzpyaDZFMB2xjyRVjytLN0b1kngiP3FQAwyMgahB0ZOkqkhuM5WiDQ6I8MGIG5jAybgEJgIOhlvJFNnK96FJCYqyw13QgtAMjRAbWeybYpxp1eaxdlBoC1FWJH20nFBWIBYvVqFFv7+qyBFiDsOG1qo2/aW70D0El7dq6MInqnb2p3x9I3YAcBZfRW5hqyyD7lIoJ1WTQCtYx0m7qEcBEgAOv6f7LaYgv2IshHchrREjQYiaQXNmBBYCxoQJoJIG0CGNmMEaPSiC4p4QLMdRLtpd3Uty31y1bQEe2VffRmHhvMZgv0hjLLukiyASadO4nsJcrm+GXZcKQku6ItZxX6wuYgQgFj9lrfiB2jM4IBYBNID6Bki/2WLq9NVin8CZ8oQDEqbMQaES7gNsJOt9nKWjyPeg9RoX0Ea4J/Pgh41nc9q/qQQccu8D0IIbadfWaT6R3741PWKxCOOOOTBBoIIEGVAQIBlDYfTg1j50wvQliz50gmZaLLyho/qG7tYyNNNzII4n6yAOlZ/OesMkkvxxJlYWtliJnGLqBUl6sW+q/dtKm6YwNltgnsDAAhL2VzaRP4QpaY9qDTtY8hiB8DFs41yq5d2E/ZGPoMvxXha7Qnf4H4Y1/pA0LG8fSBLTYVBYloPRPktrpyD8J30WOEIuynLpUvL2qIIPidx07xm/RM2+qvMj4E1vxhk9UI/8OeRNJ/11UQJ/A2oTdISaRByEl6qf+w70gH2GhZwu6yZfqSLBy6PWtmUAQOQNIjfJA78LPNd5lYPmWawzeOY/f5EDYbBtfnPDviB3kE38HsbPFe4ur63trJc7Ax8JBpewYqDS7x43AbvGowE65Rp7Ax7MsfIbkMQiG84gf28tmaNFk34f1nXiw6hotz5uAZEIYfWJMl4nMsYbCkY7sfQGp0ELBZd2FoABn1IzDDutsHpAAoDJk6U3dG6/xG7HAAAWMCa4AbOCKII6NfgBEGHzkg+AH8bACRQEX7+G5fbegw/bJqTCFzTaBpXnE9AQWDy2EhHATZ0r+NDnMugOAwGPM/4sbbapyLSDTqIBhA9jDijDayDFHmuYBqwFWAjvSQMeXTswl8nAN8LNuYA7RAbsAoADvvfO5aOGLEBQJFcKxuDh06VP7T9kC0a9N1z+h+gPHwOQWBMuQAF9cz8uu3awD7AhOAR8BohNr1BFz0BhFlio7nAoj8Z9oE4E9vtZ/rGvmld0Z06Z3rcazJQJK5BDCpI05ZIG0BR8cuKgJHRB/doAcypYASzzFJ1ItyqQNb1iqpN88oaGBPfCKzXNN+z8puqS+LjI4h+rLrKbP28JvODAOtWYXuC36BRTZFmem+wNjzy4LybNab0q/1If2Q3WRjkgFIn1xLveqD+iOd0W/ZBHUjqDdCCky5Rk0mu65+ClA635QTNoqtQrzRB/ZawMeW0WOBn3L6ZLvpshT7ReuiFn0gi0XzD0Aiopo+7CTqjQ7IYlBHMmvqAMb/bHf+p9f0S/3TfXZst2tFaIcsFu0efITAGZkyTbQHu6Ed6LG+yYb6rc4F3wmsI6bYsgH8T4hbdYT4RQAgBgQTbDnw77oCIP2YnrHt6kJWocEH2RfssPtqU0Sx4JtvsV+dsQX6gCDDCDQfR9QX/0UXZX/QB9d0T4S//o+gYKdcQ3k9o2dTPm3AD7JVSLB6OtZQ2DBBHGLLsyjj0aNHyzXGFnZSP9dnPD87P1YAqd7ZNW1ANxAp00S/UmdIe6Qhm2FqKbsOH7D5MiLVIR/r03Hq3metz67jWLYrg3L6mf6r/vkNOuscfZ0esTX0WpshclxDW+ozyqY8fAYdtZ/vSHaza2hnbepe/lMmmNL+CFvlPtrUcyK+lCVl00fpYZPVCBtB1/kfgmDQx9iXdRQ6T/fYb8IWsn/sEvvLTvJ//KCBJX5hN3Z+FtEX2RDl0F8NtLCZ6nanwTXlQ5rzZzbPw46zpfqn6+hL8LM+on8g9onngunZK/fku/diMG8oyhXbYqCY7eKDlRVhhQASz6gfNs2zsTUZMCPsPx+C2FO3bAk8qH7YI36xSZMmdwuKdK6td8bdG9/4xq533uV339m6Phjs++540gcpXe/oy/V7INv1gLHrQcYJ5Vi3rXcy5fN1r3td1wfSXQ9wy+8eqHQ9uO56QFeerTdg3VVXXVX+60FP9573vKfrAX75b0zpnUTXO4eudzTlXtdcc033vve9r3xfZOsNc/nsnUu57hve8IauB79lnzZ629ve1vUG+Njd75I+sO964Hj8Gr1R7nrgV3RI+/agsHvsYx/b9Q64651g1wdH3dVXX91dfPHFXR/gdBdddNHxc1e99SC4O/PMM4//fte73tX1AfaxJ5tf3vKWt3TPe97zuj5g7d7//vd3PcDu+gC7/NeDj64HyV0f0HZXXnll1wOqrg9+ShsORV/rwXHRtx/90R/tegDRvfjFL+56Z9n94R/+YTmmD/pLv7zxxhuLLh4+fLh75zvf2X3oQx8qz+W4HrB1fUBdvn/5y18+3nY9kOjOPvvsrg/Kuh7klX190Ne98pWv7PqAqvvgBz/Y9QD9+L1cuw9Suh5IlN+LSu/ES3v3QL7o7Kc+9anupptuOqFNdrvRMXpHlx//+MeXept03KLbtddeW+r4Pve5T9eDy1J+/X1R+Zu/+ZvSR84555yuB69dD2S6z33uc10fCHd94NP1AK48g2fqA62uDxRLWzqmD/S7P/3TPy199dWvfnXZ/uRP/qTrg6fSXsp4xRVXdD1gKrrRB37d93//9xfd0m/rvkw/X//61xcb7N6e7b3vfW+53ktf+tJix/pgsOsDtO63fuu3ig49//nP73qQVtryvve9b9Gp6PtupQfp5fnVuev34LCUadgeu934uNe85jXdGWec0d12223d6aefXvbHFi666T/kwgsvLHXDLrKfOwn788lPfrL0DaLP3X777V0PjMvvofzd3/1d1wPgE9rSd/Yhekmn7rzzzu5XfuVXTvBDbA+d+73f+72ihz0QP/ZPV/a775e+9KVje+4S+vaRj3ykfE6yXeSP/uiPyrnsO1E+z6VMfQBT9rmX/fndB5bdHXfcUfSdvdupT7neW9/61lLXD3/4w4ut42eG7TDW9rGPfazYbt93qxv1dsopp5R+ee9737tgiCZN1knYlxtuuOG4vsJL3/md33mCDq/T9uQnP7k799xzj/++173uVfAGH/vud7+7e+1rX3vC8cvealvxiEc8otg2+PAFL3hB9y3f8i0nHMcGKOsk+8KH8L+2Rz/60d2/+3f/rmDDs846q/h98ZrPW2+9tdwjvtM2pr0acxMT8CHiAVhWHGX/v/yX/7I8m+dhd+FRtvdhD3tY+R+uiU9Vh9/0Td9U9qmXN73pTaV+1WN9r7a17SBvC02axzIbyTH6Q4wAGGEfU4wsZMQPe4vRNTK+zmKUXKaMUV7TVTIq2BuzMoKKjSbqz6iWUTIMvBEIx4wtvZ8uo8XuaxREmxkdWFRcj/SBRBn9lKovTdw1tZH1AaxrU4tRbCN2xHFGwaVpmmJmFEl2kFFCWQOyKKSnmuZhzRw6sMo1gJYt2tqIhX5jdMbIuJEnIiPFiExGUXtnXfZPEvVIh+iNEVvf9Q8j9DIziBRfmQtGao3Oywgy6io7QDaFNFqjrXRDWrGRlmSA+DTibqRIBhAxgmZ03f2UX2ZCdNZzyRiJfqyzGH0zKmaaoimV5pOvs2gLWTfax3pMMsjM+Wdb2Efr2ZiyITNICrRRL2txyAgyIqZdbEYJ6YQsGhko3vqnj9EHqfE2o2fslgwAUy4cH3Fduqv/yiaSeUY/XI/9VxZ91eibETv92H7TStQ13ZO5tCwdoYvLuLZRR3ZN/bBTMqLIXum6bAmj1qb0EFkb+ip7PEn0ff01fZv4zsawG0TbsBNGxOtsij5AKFkXfJoRc20bsd996U8tsjeS4er8SWJE1rkyRIjyeS5lSraYe9mf3/ylfstmyYpL2ddFjORncehNsINNmowh+nj66CYIfCUD0Sdhp/hLPhKetUDyKqW2FbJb4Su2hD/NdGTCLrO5Mu3Y61rYQzbXyz1cA+7jl2GGra2t4stf/epXl08ZNrJo6peDrKO9gi9kyJtiaxqyZ5KBbBq3zF/Tw+AKONayEabBwdOy22WiWvNRfZjabeF+GYQy++2zYHn9huEmTQ66LEQEAW3mW8aYChKkJY4pjCCgGPBp6kIdmKyjSLWXNg2UM1ARhlYqvKAiAvQK8AQwUr+XkZLpvsgBARwDyQCaQjGGSNM0TYADYpDphPRSZB0iJymawLznJJ5ZwGFBN3N3GXUpn4ghwhmrIyQDgkIw63NaQLFsUX9jtgsCTT/RX7QHZ2e9LdMWBPf2ZR6zIH4aOageHSv9F1mGaLM2CAfP2SMFTBMRcCVtViqt6V6CcVPOOEqkgvpHxtVBXoggbaUttTOwZD+Qon1MM3J/gmQwdWEZOjy2qCdTFYEK9bHuQhfogUBYmyOvfOpv6hvBbMqphcjZH9My2Br9U79jRwF1OqKN6YL2s24XYGn6neMQxqaKIXJNlQIU6/R+wBSItD6HtV1MgXEdOq1spmhYNwwx4DzErmkc7KH/lI+eLEPYh2zLEDbIcyo/G7VX9oi4t7YMua59fa+DBm1vKhUyeVq9DPfRkZosithvG14nOlXfl/jtOsP9ETo7LHOuXV9/0u+cU+9fB1Eedb2XvqpJkyY7i4Ey05XhJAMr3lQG/xjo4mv14b0UGNogjQEeg3cRxDei3lo5SI0IUshb+mBwmJqf8hywGV/lt2cKpubD4M+99mPTJGUyJVksAaPBlnCPtrKWEsyL9IGdYRHYBV617iXSCAbhJywtAQcjg5D08LZnt/SANnd9A6hNmhx0WYgIkv1jJF0AwEAxOgLXsYG+zi+YIAJY98AQTwKseykAqgBJ4CzAZMCVN8IwI7JqsgyLb/Mfo7wMcW1BHZBq5AMZgKAaywHICGBMrbOiXQSUglCLZco2kBGQuclEPdmsZeJcmVMWId2pTJ5jr2TMewvYveGAjhjZlk2FvFFngnIjF8gbRCLCwij8JNHvBPBII8G3ujPKZZFXfYaTpFscoGNlwViLA2jQV60phExwX4GZBUX9XwuyCbhQTtdTTtkdyiYjCYFkbQdi7QplmVbedRLZLLI66B6AsY5gqBbtBcyxLdqcjlijC9hBtrLFvrOT2kWGSMCfUUT9jb3UzoJ3pAwArE2BTesgIFy1nY2dolNIJWRTxPX0UyNxbIprJntE1om1F/R/ZJM6RRTSIX1fuaxDssx+vMp23Et7tJ1oI+s0eWOgRfx9Arz1AMRYwhfzc7Nemx4rm+wq9l9Z94vU+rCuutGkyUEXPgIRYB1CmTMyqmWaWPOOPVoHLMCvytgVK8BufKdPeI2PNUAjYxcek+HvxSvWVZNN71nmkXW0VcrkOeFOa5saVPLsBo0NQsLO4kw4BEkkplEPskXhUVn1MqRlRGlruEhCATxtgBQesV9GNfKoHgBt0uSgytxEEGMJAApidbJke5gaBByOKQgGBo8IeBgAzO66pYULsKRsmhqhfkwRG5I7gjb1BhATARojxPAtywG5l1F+ZdFWIWTGcgDK7ZmROgJUGybe1COpqHkdZ3REedTDpOddR6ekXcfUNSSQLBxTcNSTzBwprUY26LXMGyIQ9zpcIGBSXQmwOTZTgTI1w/VMXZHRwWlKcXYvwMIIklEjRBEix2KdRpakQgsY3QsBNWwDxINRGNlKPl3DMRyv1FoOmyCSkAtjjq4sQx/Upef1JhzT3PxeR72rRTaQ/otQNR0IqYfs06YIH+0L2BjxYx8ROcR+vwFcGSLsJ8KH7mh3bYYUy1vjXN+CvxaSNJLmTU11e8ow0adN5zSyRofdQ59Wh8riu3KwbUgkfT1ZfT4n6XKT8QQIZo+9JUYavNcJ6+fzBgiziLfquMesRJD2l8Jv4ECW6rIGPyJ0jU1s0qRJE8JPsQsy8GUE/cIv/EKxSfFN64AFYE5TcWG1ZLTIxPXJ58OKcCIshsgwsGNAjx/fL/7VoBEMbFkCGAOOVReJI/KylAgcKrYyHR1ONaXMYIM4jPA1BsPFW4kn1bPBqk3IYm/SZNkyN1KKsdRBMbUJlAUgMkDGFFkO6bg6stFrI/nr1nkZYCQY4y3rQlA9SWQgCJiIYEnWhkBPoDZtGtBuhIMz8kHqKVpjSXTB9KGjR4+W0V5TUyJSVU1Fy1pJgPk6ONtZRVsKnMcSIzum2CSThgju6Q1dpxNEAF73raHQN+0pGK9F/ZpjDjgYIamFTiKP8np5o0qCfVP7MioyCUgon+slY8gxphe5XuaqIxhlnI1JmkVPxgQ3Q93bBF30/IBMiBwi+PadzUDgCMi9gU6KtNFOJIwRNYDJfqCIfXaO6aHXXXfdSS960YvKJnPRlFskjgwfIJONsnYVuxRxnHRtI5CAmbpjk9li5Ytd891/st9cV8o9oCobZNnB/0EWZNsdd9xR/KOpt8h5QQ7Chm3WvmOJaxmBRjzBAbMIoG5KhixFgyayyJo0abK/ZEx/vQyZ5vPXBQvAVPAWLC2r3iYzRsa9gRr1C7fB3AZZZQefc8455dxNwDOziGwoWIPAlAaego0Jn1NnK1uT0ACI6ehiKiQPTAtTExlWF110URnIMigCJ8PPTZo0uUt2NWTGaMX4IELMbx1TdH5ZQck8ENgYmV4GaTKLxMmdfvrpZVFVGTAMjqwORhkTbQ4yUM4gDQWATtnVmyDKbwHTPOSWkX51LTicJgIzRk9ZiE/lFQgePny47JskizpyhpjTspCbjAviGYF/BB5hwPeLsxpL1He2eWXSOdtdr9633XG1zHrcWBL90H+avtwt6qGuC98RMUbKkIsywYwWSnfPelNIIoBR9paMTSnSSEbTMWWPWYsAIWi9KIQfm2bKH9CJgK+DdcSSY2X5mSIY24LcYbuiH8qFqJKGjfg0QidDzVQ05WyyHDG6yQcjZRF1yGafRpJlFvI99EVGHOIZKI7/0DZHjhwpJI1po/V0MmtBmSJqAU66ZL+pgQhGABzRRw+s8+a6MgP56Vr4Rott83UIySzc6X7WR7NeFVFGBCR9tCg5f7qoyEZz3ybThT4g85JF2KRJk70Vgy8ytg281Zs19k499dTiX60VhBRC+pMaF+wHqZ+HHTdgZQaKF6rIOIZrDHgSGIUfkals8IPfQASx/XCHQQdYR7aQgTIxJXLJMfyVAYomTQ66WO7/tXd9nU90KIYJ25qpCbIEsLdjCpApxQ9DjMkVXLjnXglQbP0MI+TKxkCT//yf/3MBVMB16mM4CsuYGSknWG/TU4BmQRagnYwdAM3zcgo2Rs36HEb7vQmA0XOuYExwhh0fBuqugZQxEo+sMtLPwLqO+yj305/+9AK2jSgI/hhdxnJecW8BoWDTPRA/slUEJkirZAIISEyPUv5NEASkqVTmkBNTuTigZMI0GVf0F3O7ZbAgIkxN088AgE0RGVbAiYwJYMNvOuP7IqJv6b/WIJMyTfeyzxQxGXhGt9gb97VWEyIWkWazn80BHh2bKYDsiusBSWw2u6r+BfpsCgKB7qfc7md6KZuHTJKWzoa4HoLJZ7LC9H1gVoaRvu88fQcos4bR0FYtIuwmXZHxqOw/9EM/VNZ+CoGx7qLNgFZgnj/TJtrIeluLCN9oypXrmS6KCEK4mMZpUy/IGIQNvWD3+Q1TDQ1evPWtby19TTq+OjXSbLBBVhG/Qw8QQHSMTvF3Bhu0vYwv09AI28+PICIz6srXWdMBaWShT/dH/ljLgb+UMUp/6AviUAYTv2F6AF1cRBBjys2WyGA0yu66Y2ctL1u0nakssonpBj0fQwzQmKaHzFNPBqPYiebbmswjbAB8To+IjGN2Yy9J2DH8y1B2k80+T3mQ5XAzOzXcQtjyfeqYL17Gs+61wH4GNOiVWMWz8x1+G5jgr/h+9UT/4HQbv2MhaP7EIKJ6gnP4KFgS3kH8OMeanHD9XiUVNGmyTrIwEaSjGXk2ssco6VxGfBEOiwY9kwRoZAAyJ1SwAuACR6sWzLxV6Y26A86eGRkm6Ev5AFjGZ0gCEeCa4QaMGTapjAyTQJGhYvQETkC6hVw9t/p1nEXiBMT+Y+zsRwQJ4vKqXkbNxmkph8DIMQyhucQAnywAgdOhQ4fKArSubVQWEaXdBBP+B56B9Fmdn/ubegLcM9BGLLSTciCliGsKdgQkmyCNCFqtyCwJEWTUxzo2dOkgE0EId8SKPh69EzDru4Jk1xUsCry9VtzCkVnE2TH2I67ZCQSBBaHZAkBLUCnj0j3ouu/0XTYP0JQyswFsk/u5HjvIlvmNxHZ/Nsbxyuq3767hN8JIptFYJBBpRNCJgoBTt0CwjB5ECF9Cb/QlfkDWmPaXOSazlg/is/U3mThIQcfLDJNpJltEHQPNCEbH20eX+Dt67XpIBYMfZ599dgHjdJ9uOI/wkwYY+C1+xrnAPP1ETvrPhpRSRrpJv5Cf9GsRUR52m39rRNCJIphCuNEVeicjzICRadDaDLZr0mQW0bdrIkifRiZvl60+TcbyDQTJbTAiU4wWFVPs4VrkNx/Jd/KR7OROG/+HEEPYNJld4BR1zWcZINAG2jMZjPxQ2oPv913MJUtVbKXe+Q7EtnPFN7KKiIF0Nk87iqFmjW+aNNnvoifMvd3nPvfp+s7XHT58uLvf/e5X9j3lKU/p/vAP/7DvW+PKO9/5zq4Pgso9esDbvec97+n6oOKE8ix764F71zu97hWveEXXg7HuQQ96UHf/+9+/e+Yzn9n1IPP4cb0z677ma76mbPneB1rdAx7wgHJeHxR1PUjuHvWoR3W9Q+l60NWdddZZXQ/0yrP+9m//dvf0pz/9hHtn6wFt1wPkrg+Qy721wfXXX9/1jqrrjWHXg/uuB3ddD4JL21x22WXl3u554YUXdj2QLNf4sR/7se5JT3pS1wP6rgfHXe8wu2c84xndb/zGb3Q9KOze/OY3dzfeeGPXB5QTyzHr9va3v7372Z/92a4PNsrvRz/60d2RI0dKvQyPXcft3/7bf1vqLb/f9a53lbpushzpg8juoosuKn39cY97XNcDzO5973vfCW2y7tu1117bfehDHyp9sw+Su5tuuqn7+7//+2NPOL/84z/+Yzlf3fSAsvuHf/iHY/+MJ+4xjyyjDPPKZz7zme7UU08tdc4X9IFIqe9he6zr9uAHP7g8B/ty3/vet/sn/+SfdG9729vKvt1ID5S7k08+ufiVb/zGb+xe9rKXdX/1V39VfOYDH/jA7tZbby2+xufDHvaw4r+f97zndaeffno5n46x13fccUfXA+uuB93l/P/+3/97OZbf6oOb7swzz+x+5Vd+pXvve9/bfd/3fV935ZVXdj1QL8fzdZdcckk5jvy///f/ut///d/vvvVbv7WU70d/9Ee7F77wheU76cF5923f9m3ddddd1/Xgvfih3cpf/MVfdBdccEGp64c//OHd//gf/6Prg4N7tMO6b6ecckrRb+153nnnHXu6xYUdUQ/ago/vA/bS1rAbmwVDaC8C79CHr371q+U3O+F77IVPtiD2wHlslS37cozzst9x+W3L/Yjjh/clOcd/dRnWUepnSD1Mk9RPXQeR7f5bF4GH4KLo62mnnVb6G9zL/tjmwZHwPT3MubCAzX59IBtcO21zHZhXG7g3vJn/6msMt/oayu86bOUP//APl+8vfelLjz317PK0pz2tnFtf2708j+e7173uVf5v290b7Ccm0m7PetazSjuKafgjtmpra6u75ZZbuo985CPdhz/84YKx+KFf/MVf7D796U93f/3Xf32s9k+UK664olxf7Hb55Ze3um9b245tC68RhIU1IojxTgq41EWjTGMLZhe7T3qnWEavLIxptH2Z0hui8ml0+yUveUl5XaGRVCOoRqSxz0bXTHmKGH2UHmsk3GirOpIlZY4qBhur3QOEMspg1Na1sdo+iZR7o6URC54ZbSdS5V/1qleV1wIble8NZMlOsu6P+a6yk9xLOj8GHbPuGXqHUzKFjJJi2K1xJJ3fKLByGMHpAUcZlXWuNyrIxOhtZ7nvotID1zL97IYbbigjsurCFLTdXrfJ/hR6oU/Q1fw+6GLKhkwL08Bk1WRdgLGELWLH2IGdxLFsnzdRsSVN1kf4Y77FaKhpWjIzrQlnerB1geiRjDJvE+QjLCgtA8TWByfFXxCZJ30QVEb0ZeiYLmbdoKc85SllNNX1+0C86IJjiXtbO0oWj+nPphFK7+8DnvI/ny0z1H34HX5LxhD/SPjPTAUwjTAZbU3GFT4ePjN9j4+nH9rfNE/Z3bALDKf9tZOXPfDbspOJNpctlmk/2l/WlSxl8oUvfKFMM7c2BztBjNTDGaYkWrDVtHCZYT5hGVPtjfxHZGx5A5IFcb39jvADsgCsbWZtK9MKd5vpsUxhG72JE85ir/9+myxF/Uu2t2mXQ9EW/lOv24n+uN09li3ByURmojW+tDldg5Pr9t1J4GQYgL2SnS573Nu9tLksNvVqjUtZHjJXZS7K9vAmTG+8tPktu9WbWB0HG8t2ZJusc0avL7nkkuOba/r0v2s61tRob+Z6xzveUbLyZFHC0Wyp57NZm2baZq00a/PJsFM2GfjK6jsdptt0mM1scqLQZ5ml+r3+4bfMU/5CJo/24cNk0MqANhUeNpItKSNNPDUUs1bEbsR11wVb1n1nlbLs+067fr1/1jIMj5vl2psg61TehaeGEUAA+WBtGE5LACeVWwcdU4BU6dEBHBwFEIMwkda8TEHEcEDIJ+DFsyFYgFcbYoUhslAZAMBI+eQAECDONx3LFDCpiAxbwDbHwuBJ+WbQAGQODyBmzFwLWEL6AASmVjCEHIg0dwaScUQeIaQ4XddGDvmOLJNK6VpIM4SStpJCqVzaSpDpf88AhLsOcIjA8bzA46IiAMg0OM/k3gimTRHE3V5NDVN3mWIooNo0I7eI0H/Aj67QTfWtv5hqsiky5tQwfcf0oT/7sz8rqebAMYDt+oihoQA38+qJtcZMnxG8C8a3E+0jKGHrTOlxzl4Jf8MmZyrrQZ8ahswXpGsbdWE6GBvv2llvjr8ReBhUsVaPYIkv40PVm6mYCMGtra1yDf6KD6BT/A4wjvThq+ghH+d4QSyiyBpQBkHopsXH9WG2iy1TBn3CMYgAJJNjkEOIBWsICbjovHXkQhItKsrlPggJBMemTg3jf+Adfn23U8MQhdpTQIT44d8i6lt7CqRgLcExOwzL0AP6oX0M7rBFvqtfQbq6RvwJwJFF/DyfDx/RGcSxQTR2jM24/fbbi/7AKPTCVEFvtFQ+ATkM4rtyKgt9NT0YnjK9nR7Tsbr86yLKjPDK2ozKa70udUbXh6JdkR/6oD5WYwttBQ+aYm8QcCj6FeynvrXHXmAE9oCN4UcIO4NEZp8F37AmPdLvPIf15aZtdEVdORaJhEDim0z/ZefplHpCUgZLZnMv+3w6331NkaVj/KZ9NvpmwJMuspmuZfPbp2NgdefZ6LjrwtSeg31l71I+m/5Rb/5XJzblcX/39WlzPc+R+9NnU5lMuUXK8gum28aXHQTsV4s4R3/R9rAOEk3bmzYMi7M18S025KPN92k4y9qopi+qczaVDzOwkUHHRQTpaOqZvidZgX1mQ92LPPOZzyxTqvlEvs4UebaM3xVf0Y1FplCOJXCpZ1D+SUT0rEI/LZXiOS1PQOj5UBwH51iqwGABHZ9VxAJifvZRX8UJ6Cfqld2EGzJAsUmi33v5isQRPo2e70YnF5VdvTWMAK9AHQFYEA9jC6CvwYFnisSQAhM6ElmmodSxNRRF49woG2Nj04hGrjgFAFs9AFICJh0ByeM8xocRYvwBK/sJ58fYAz5GHhi6jP4wgAweQHSf+9ynlENH46QABM5MZ1AX6cQ6tmCOE3Q9Toxx5Gw4WKMaypx1Eyie6wNw/kcceUadzTPtViG1CwJLgMY4ev4mswlwDeRpQ/p0UATxtS6jNXspSF4gU98BDo1iCpbYWHoRQZQBr3REf9Nnk63BBtXEiHoFaNnN2CBgmW1iTyL+d9xQ2LwHPehBhURgV9xLoMZmCEqIc9m4iP3KoNybRAJvorDZ3tzI3xDEP9/Jf7Dp2gxgleEDtGobAxKEH4ikDyJlBTZAMx/B32hreibDJzoEhCOejHjDA3TXNXJt4l7uwefx47JS6Ldr8F8CSuV1bq2zB1kEEQKe3QzG1KJe+WCgE77IPphGAI+0NhgkQBLwwgfaFKGBkMhxbIZPAbq204ZAPb2z1iHSje1hVxKcO5cewTSCOfbAqD48Anc41zXgOkGgzAm6YkFr/wnK4RqZZAIqeGUdBc5hswVE6sHzy2Sahn3gML4eYTnM/EGWqcdkyAka68BRnbqX+quxGptc9+dlij7OvtAR9sXz0h/ZODJikGIyvKLD7MqkjbBRMhhlicncsR4nvZNtKCtNfdA9+FU9I93UGTsigEIW0Un7BYvqin/ky9QJMsZ58DYddC0b0s4n4sb1srF9dM45/nNdvtb1bPxc8Lzn0wY29jF2l19m2/SXkGOuS8+9Il7Z+VV14NM5AnMkPh3ib1M/B0X0Cf2c3usb6s9m4F8m69bWVvk9jyR2I5lhstu4UbyF3ETkITF92pC27CB/5jncy6f78o9iNAkU2nYWWaScs5yjnpFSiLehbHf+8D+/ETueU4w6aRDHMfRY/SA8xbPTZNK9+SVltUYloRsGrtS/mLuelVPLds9BJj3LNJn0307XnyT1OZ4HKWhQg7+tMdMqZVcZQeRlL3tZMf5AKBCnoQUuGmhscR/GmACTOrZtmYYSEKO4no9x55A4Eo6dwfafBTCBa4CYA0aGcVbImGkL3eosFFgAxjkgTKTzA0iEUxA4XX/99eV6OoGsHYDotttuK4ZNHbifczgOoIpwgDKVgHMOCBkF+CsrRfMsHB0nBsjpwHn9O9KIMzWSleDuoMpeZgRpe5loAi7ts4p77rWwH4IHfVzAcJAzgpA5skWMlgPEyBf2AnjQL9lY4FYWCJDKFtBX9gB5CGwCTvo7J8k2sVlsh/9dg3M1Ui8op+dsDPsibZ0dcC8AZygABFIA8DYSDGB7Zm0lQ4Btcq5jXI+N8Rz6EZukrIs40FrYTIEBoN4ygk4q7UQfBGF0QHsK5rWv7C2L92t3bcVX8E3qC1jlL/gQGaj8heCLfumHysX+CHT4CL/5On5Q0CNYZ6volsBFZg8/Agzb6B9dE5jRKxmu7qef03HXBewF9voKH2iEbxI4nUf2Q0aQDAT9Rya0YNNgmDpaVOgFfdNmyejTdvolG+Be2kqAytaYgqNfqT96ZCRXsE8vZCkLYp0vg4vewRcGzWSH6fPanO1RdvpoyiK74FjPYYqMjDS/kVN0SiAMU7L9sU+O0a8F1aauI8jWkQgK0aac1113XenLsBYiAVbkB4aiPpE9zoOZM6JOTN/TF+A++owoY5fZUDhb/VsWAEZAjrGD2pDv8ckmj2FrdxLPy36wQfSHr4NX3JeN8L/yx874HG4wqk8YgLgO8ZyCPpvv9MN3zwVDIw3pM7zLrvk0fVVdw8P8pv02gZaAnM2j+8qm/l1PeXOfbLlfykAfnSsmMOhLZ93Lp7Zm79xHMKzfaDu2U/9QDjogAFZG11IGNlAMIw5gq9g/xJ6yanf14j9ty5/qS/td+CoD6wa86I34Sv3yTWw6fKGe2ZRZBVbQf2TlaRvtIlMxeraIwFT8nb6rHfVHdtSgiQwZm7L6TzwlrqK37ktH+Gf2M6K/sAH6rbZ2LNF/+FE6QBddrxb9jT10Tk2Q0S/nKKe+yU7UQuddm41St67NhiWe9r++5d6uXf/nWH5BH9JnYRm2CCFLX/lZtl7/ynmuZ7qsZ4QT9XfPwkc4znO7lzINhR7Y77rqW3/UvxDGMARfY/BTeV2rfl4zXNQDUd70vfzvu+PVo7JGXEuZPbtrDus94nz3cIxP1/UsvmtDdaVtY9uIOlAn7IIyyQp1fZg6dbxKuWeu6pyig3LM2E6dgOECLBjIMQUYYBDyxilGwkgDJl9nVNHLqEAGhPPQwTRYbTiMXgDTBHihkMMGnyYMvfK7to5DATkdQYHOxGEiaqK4/tPRHEcxCWfvfoRhJJQXgQBIqRsp4AR5pbMClUggQnHVmd+CAJtnarI3oi3Snr7TNW3N6E0TxpGhnyQBZaS+Np1icCPb/VfLdv81GVc4IIEf52B01RpliBoBrX36vrRehDOby2ZceumlxQZZEyFOFmC9+eabi+Mx7YKt5HhNVxXQG21HsLMLAC6iCGDizNgijja2XCDJ3tnsF6ggmwQvHNiv/uqvFqIBqGDb2ETX8sluKRtbg1AAInYjCSD2i+iDtkUFwOWHteWb3/zmohcAkyDEfrqjTa3Rpg0QaNaaA4qNbtMhNoC9AGDoiGxXbWX6MGLGPoAJ8OFvBOnW0jh06FC5lmlf2t957pupMK4bUMleWUdGQOt8uum6glc+1vX5pSZ39Td9huxWP4h20CZAdXCM/o+AEWCx77J26JA0/Ey9AqIFLvREEMtWwCz6eYJi1/E/vYJV4CYYxzXplGu5p3vzaQlyYCX+LdhJgCaAIPTAdwNhdE4QPs3XrYMomywnJFcwmj4Hv7G/00Q9yUoRKBLtrB4RBIJiOBCmQ5jpm/oNO87mI9+1F1wsC4FNt19fsj4O2wubL0v0a/YfyetZBb5siaCMfii7LHY64bv/tfkQR7AL9Ex7q0e+yzF+swnEvTx/7Ap7Qi9czzH+r4U+2WpJP1I/gkrkubLWuD5Cb7VbcLI2TcAouPNMucfwPspe73O+vlB/p/P8uHKECOJD2W2/Bcv6G/srGxjptVuCfBOEbfCs9IF+I0tkTsguU29Hjx4tJDnCeVbhl+ieOFJ96xOTCId5RNnoYNaWQqhYCw0BpE9btwhZZb94ju5GByaJ54attDndom/8qoFA9tNz61PupY9F3MM9Q0rqhwRm1P/ZFv5YWWtRFv0MocoP00WZSkgVYmCKbzBoBIsiJvUXIlaUpGDQQLY60YdsymbKHFITnjRFTl1LiqDzph27JzuF1DZogPxE7LBtcOpQlNW1U3/6UNrPPm2LgFMW9zWQBVc4xwCEtjDjRvvwJ+qRbVFXcLQBDINT9b29MRWu1efEz46bJLJX1TUsrI7YDANesLp76M+IHgRgRF3we+rKoCabUpN4q5ZdZwRpWI7AQ+hshMIDn2OKimKQgRAOkhJwsFKXZQ8gPcYWhpwi6Sy1EhL/efYwiJyRY+yjpDsJp2iUHACjKJTBp1EFxkpduhaQZYFPqaRG8xzDMHp+97EZ3WMMdHjGAyBwPYEah2IkAkPpfoCYVDSG1cieZwLgBFX2AVuMbJPVZQRpZyOIjAf9Zhzd2yiCtvYpvRy44CD1BeDKyLuAG3hg5OkNUChLRAAuNdv5RqE4Fu0s1Z5DZQwFY4wRg8mpcSbK4HkZvzgO5KBzgE3Hc1RD4DOG6EMcR8sIugtIsqN0DUDkkNWNOjJaTydkbnAwgjfHsCmcEKfO+UrXDZGtTJyeERkOTbo93TaSxD5w3EYbAREkEaDku2OMWhA2nm6wWUZbBSZsiaBReegkpwuoG+2id9rSiLjFM2UReA72ie3ejXDQno1+AIz7JSMIYbOosP1suPYCQLQNUgZpQ4/0Kf6FbTGoIrUaIGNvDOjYLwijX85hA7S//g50Cyx9Osd/UtwBT/voOHJPwAKo8lvRebrseWUtxBcpJ+DqPsgk+qT8dIbusVe7EX5u0zOC2FxBBGyj78FZ9HxR0TdkCqoTQF47qGftbQOm9WF1BL9pG/oA/MMO6hFYZwPgE8SF9tKvrd+jPeEHQTI9pgfO0U8F0DKK+CBZhI5jc9yTb6ND7ATdolNsn8AEqOeHXBMOo6f81ToKn8j2qTN1jCzXv5EzfJn9k4T9kk3AVqozwufCcOpWgIEY4u+1iwFBvh4JZ7++pm7ZVsGLgQNtoZ71QWTSMvx1RP/2bPqvtgluYiP0Ze3JJiETPY/yaHuf2fwWrNIbNsrxNnrJZngez+m67JiND6FXfBg9VobhJmaot+xHIDlfHdJFZXWPerPPf7kfm8q/0k3PyqZOuw89GG75z/HOpdN0W325n2CbL2cb1am21V/0ETjOeWwx3xpZZrvulfDpfKIYRx9ArmoLdaf91RN/M6sdgJlgIsQDHaJj+uVuhS7ou8gT5VE2+mTwRBnTvp5H36aj8Ltn4+vZCO1KXMcAHoIg2ZkISjNFZAzyq4gK9lD5DeYgIAzsIOERKewnO+r6fK064/PEB/SVv2e7k1XGf7MjYkp1I7lCP6R3+oZ7wnXsCnJIPxUb0lW+wX42hk1GpLDz/Ad/blDIfwYzxK7iTDbQdcQR2sQ11INBK0SymET76Jvqq9ZtfoTuu57jPI94BY5l4yQ8qHO2UVurM7bGNFN9Tz9S3+qNXeEHlVnfsy9lVR+eX1zlGvCs9tDW7Exi45TNPbQpvK+u+Gl2zLPxkdpLPSG73Fddw6mIKD5TX1Zn8Aod8P8s/MHYMsrwvgZgsIkHwp4tY7SW4uosqSgKRqkz4jG2UdyuQXbTWMrJACi/DphRefsoi07E6FM8jC4H6hgKQ6GdrzPqDETAxzhQQsaScjtWOyAZKCowpwP5H2gwyuA+ALjgXsdwjus2WZ0wiFhqxgI7DPQzcAwCEMJwAwKCmq2trWJQ9DEGEOGjfQULjF/IHcwz3QKcET8MFH31eeTIkUIIcByOo1cIBIYM0YDMZISBSfd1HCNJ7xg2c7SB1poUbbIc0b+9uQTZjcwBirQz58R5hvTg6Iw4IX19Aq2cuACEY+N0gBSjJBwq/QGyBOf+58jZUDpCF+gA0MJmuGdGmAj7wV44HxBzHzbEOYJEgYryugddZZ+N8rNRgAgdV54xZGx7v5eiTtn83QhApJ2RP0gbI2SASkgV7YUgPHToUNEN9kV7CrT4GPUpQAEmgRJBFuIB4EQg0hN+JoQ0wIecoEcAnWu6p9HQ+llcl945xjWJYIcvt24dnXEMfXc9xza5S9SLfkk/EDe7EYGJoJx9B24JndD2RkzhK/fSRvp9+ik/wrcog3YHipETghV4QVs7T+CBYKQvggZBEF3ho9iHiGOH/oMe2idQAMiJZxcMKWPO8bnuwubxwwIyg5bKzUZPE31NAORZYTZ1JlDVl9ljpLc+oZ+wpckc0E6IOP2SHXcuIkG/FAAJSvlqbbcqiQ3Rl+FXbYfcUxbPI5gL2Vtv/BtdQko71qfNc3tOG/2vyZfdinrWJ9Rn7lFv9tf3m3cwZ1YJYaBu+Gg2VPvB/uwtYhY+M+ijT2pvAyt0Rn9Q55Ok3j/tmHUT5YQzkRL6hecTl8AbhE6oIzo0q+hDcBGhY8iOMUSfphMhVmAe96Hv+iNcDqfZj9zwbDZ6V7cH0oXf85zBcW9/+9sLUeBY9pmtdR222Hd+XT24LrvBNqs3cTcigg9mg5AfPk2p5e8dF1F+GJJ9EW84DvlhkACGY4tlA7HfsJyyGdgU6yNE2De+AE5MRik91kYZWFb3sdn2iSliy/0Hm2z1cY1+pqzIJCQWG1bbevUgVtInXV87Kq/rsDUh2GQUuab4R33BL+yf/Z4HlkWoybZDOLuva+hX6s9vz0/3nMNviZEQ7OrUgBJRNgNtbJdnF1vxmYgodeB/8ZmsKYMonlV8Tm/ZN3GZdoaHXZsO0Zm96qejEEEK7+EQEASjBmhouDFFgwMaGU2mVBpLhWLra8VZZ9munBmFoJyckeAJOaDzE3XNMADzFJNgH3VOjpYSqh/gXnvoFJSQMzGSQdmAE45NGp3ReZ2ZOE7nabI6YVxN6WHgZH4xXAwaBwL4MFDamh4AdRhmhh9BBDyZBhIdsXEm+h+DIxUSqGakGFngncFxDmPLmPufoTISAXQhpRg7WSHIQQaToRfIey2q8jKsNbBvMr6wndpHfxQsc5b6K0duxAnI0J+NpnNs+jwbwGnbT58IIA5oRpdkEdELx3F2gIzvnBSbA1ggCzk39kVwGBAWEJOgzX+uzZ4AFUArAYTYIXrj2py2MrlODUR2I0MwtcmSeg9hM4Zog2nX46tnrTvH8UPaeSh0TLAX4W/oxqzCB8X3NJku8IL61w67EddA2qpzhDKfwCbw+0mDR9DxDXyCTf/lB9h8/RhQVg4Bg/YXvOr7/mOrgHS+B9kkK5W/oBOu4zlsbJvfhO4LRugZ/MKu8XOOUx5AGXnFT7FR22GndRH1wTYacRagqFvPtJ3AfPqSgRf1oR7ULZsZu4sMYO/VsYEZ9cGusu3qx3HIVb6ZbUfGqWf12GRzBA5D6Bl0gw1hdLGPfoggoFMyIGTKaPNpfcL+kIyb0G9IyqkOlJ0YJB/Gkp57VmGD2DniusiUMUS/Y/MQsLA1rAybIRiQTWyg/5APcM+0NggxCoMj/0ydhvERFzKN+HK2WJubuoSUgbXYbTMJXNfALYzORhiQg/OdT49kgHt+mI7NiLC99rMRprd5I6Qsb6SU9d7Uu3hRfGkfnImAcp7/kJHK47sYg7BhSDxEB3+j7iPiEnUPf/Az4lhY1DmJRdUX3yIWqkV7i2GdrwxsoP6B+GI73dNgOsxqJozn5uPYU+exj3RI2Z3DfiKdDKizs2ZPuK7/kFDKz+Z6PvWKa5Bx9brXve5YiU4q7cGXuq6BNwSS+pXFBfuyuzDYoT5+U59iN7Ga+Et7yv50njK5Pgw/j16PKaMQQZSIkoSl5Yg0TEasxxQO1ig0w0gEzEAI0LEfBOGjY1EOyktppBgLtgiQoVOaVmDklgjuEANAGmCgA6oTnYViIggEfOabMgrS8HQ6dYmlDaMNiOlUTVYjDDAWmtFHsmDbZYCYQyuQZjilU2pnI/JIQsZfwMUgeXucDDKEkIAfaNTe2p1+APRG4TmKMOT6DkfB8DLG+qq+qyzmt7oWg8ZYS1tkeAF5Tk+mgX5mxGFZo2MM4V4Zw3WS9H391GgNIIEEl8mnv5qWob8CDnTBGhKmaLGL2tkx9EHbsRkcm2l/7AMboJ9rW8dxeIQOsBucsHnpdMS009jaCH3SRnSHnfKpvPSY0EG233lsUpywfe6V++1GalDle/17E0UbLatPNdl8GcsusuvsBTsOVwggfMriEbgApqYbALEyECwYLdjgF2Qi5BqISwGpDYBFQADVQDibxIa4BrKIPUpWIRvDTiQgYTsSqMmEYCeMqlpzAdCHUQRVgLLzHL/uguAE/NUDm2ygMlMKpgl7zB8L8tQbu5x1PdSda5jmIdCD72RwCTIcBxMYjWZfa/LXcfwGG91kM0XWgcwKvlhfIAJe2WH6I7JxO/G/9aQ2TWCEkCfiod2QN+yLfoLUQKaZCTGGIDAQCgggpAAMZmkHthGJ5X/2j19nt6bZb6SB2SAIJPZC3/Zd31d2OE5725TdQC17iHxyH7+RNc6F35SJzXBPzyyeYJvZlxpjsMGOQcjIFJYFZHbP1tZWmanCTyBIPB/7j0QTZ8rEEVfQLbaZnxBTiEHUr2xFxyJQTGdl84njkFGSFJK0wK6JS2U3veIVryiLhCNvkDi10AeYVywrLuKrknHO3hqoUEYY12AH/Kq/OBa20hbxoWykelOvbGNiar7LdGz+zvN7PrNnEDZwsHtLPInQSwP3MrdkXPFZYi+xuk3MhATiB3zylQg/bQrXI3LFWuIq+k0H9grHjkIEEQooKCUcEqCRwGBMEdggnigdSRohQmg/CAWmcBSaclJ4jD5FwybqYAwN5ffsBBFk5EAHwjQagaJU5j4GOOmwDEnS7nS61B0WlFNBQmFom6xGgF7GBLCOPmOnGQmGnbE3GiCYZkxtDAVjjgyiI5yABds4E05H/2DoYvAZQPrC6Nsfog8h4L65rkwimSD6FjJK33VfoxMCegEBEoI+Om+MYH4ow2BnPwT4iwoQxLnKrDQKzLH4btSIs6EjnK521uaCBE5KWyJe2GB151P/Zhc4Ps6KnaZ3gi86SHfUu5F+ox6uZz/Hza6mTThNekQ3XDeEE4cr6KA/ygkIOIbj8xz2KYtrKpsyjinKtwx9XKWo24Oq600mCxvNz5OxbCHQazDA9FJgXDABYAP2yGIjzYIBOITdl5lidNUUAX2ZCE5/9md/tgQPwLy+D5sIhIxCOwfw5TOAfveDPfRRmdsIH8Cf+O04fg+GhGP4wox6G2HntwQIGbxaV4GfBN0CqdhMz68ed7J52sK0L3ZT4K/dTfFF8rAN6tB+m4DFoA39YNPZbXiAfrD1sYUh4LR5k80VfUR/0j/hd8KfGyjyH/KW1NiJwPn0D3FkILGW4bHrIimXYDnksbVPESwwxyKCGIF11BXsOpbIVoSv4eUsEi17W/wls0Z/ZBt3sttwkf4u+ydi0JfdgM30ZyRHRFwIh5myJNvFvWBzRI64z7WQQq6BkEc0qEM2W0wRUS73YHcj4gPXZjPYEjrHDpnmpBzsEcznPMI2IzTYLv8jscUSrmNgeyjsFdGWMn8c5/5wLDtmUME9EttGxLGeR/3Se2v4qHftqZwSGhAvYmWi3sVQJPUfQtwn3TLArs5k6vB//Bc7jABSh8go8ZC6FVuzt+omYsDEFN6PfvSjxRfyYwh/z+F51JvlN5C4yqjO8vxIOdlE6o+/cz/PvVcyGnqW+ipI5KhVNECApaPkYwpDocNouCgjJTedRkNssng2HV+anfrEvCKFMgdcYK6z6SQCPwaHwuu0RoR0UEwmg0QBdQDpwQTjKCBLh1F/wEkMA2CmUwEz6+ok9ptoHwZR4M0QZJ92icGx3z7tp13oAKeG/LN2j/MZFcYk7eYzBoe4PkPqugGJPm2u7V5APoLBJoA3Rx0bnvVdMN/6twCC3oVgHFNcE3hlPzyD/o3EOoiiPfRJI0AyvzgkxB/nz1EZpWATOER2j/0zysG5cET0JvriN6eoLgEWi/U5Tv1yrtqVM2NLOGXZabIEgAq2IoEEfXGM6ymf/wj9k7nG2SEOLXRqRNxIk3smgKSHnOnYgYkyAXnR7U0VfXE3Mu383V53E4Xub7o+WHMJsNZ/2MSxbK4BA8QNOwIIyxAEdi16qr/qn/qzLCHA2zEB1URwKfjkGyJwn2DV5jxlN6oN2LNhcIj2MJCFxMg0Ur8FrGwI+4B0ci6Qr1wCX20JtPNHmS6yjsK/IrBgr2T1mH7gudUP+wirTsLEbCnbq50Fdsh67SSwsY/dV5fstbX8EHj2Cx4EzYggxwvYYEgYkZ9m/5FsTTZb+GuBtYwFU1iIgSH6JOBEkg7tPN2hH2YAIEP0V0E0H+xY/WrdRLmU05ScxCY+xTQwySLYU9APJwu6YZexxKCWutRXTctH1rKVnkE5YXD9LzLND9ufLZK28ay+B0MR/ZytQUTBeeyxAWPxG5yINEfWm7ol48SgH3zHDr361a8uxxP3sw9+iigvm6zODTpKJqBbBgfYKHGI84LhfGeHENjqgy4iU5TNLIRJ4nibdkGYaJeI7/b5vxb38YzqQ+wrLtYPtKd9NmWvn0WdOc9/PpXdPR3nU30hrcROBjTYVPhYPBTbKx7yPOqAX6rJSNk9OA71JG5mg9nwxF6eJVlM7qeuPZv2VAaf9uU7v6CceyGjICUPwQEiL4B/ojI4QQqyDJGKnKloAhYpYFjQTRZKoC6ROkbVKRHSi/LpVEbadDbpdUbrfdfRs3AcQRLI8gEWZAEJFgEII/0cgtEqCm99AKQR8AWwAYCCcLJXynjQhDFlgBhNYI4IyqVi6ksMcm0QHc+QyASxCJkUSICZ4a+NdAwt4TDsM3LBwEnFJAwXUlD72xg++oIEMFcYcAc+AFp9WtYRMgj4kGZaG8SxhCFUD8rrWWNTDqKwA5yQURwOBtGDyNUu+rw+K0hj92J3AUUjLAIv59IVgRSQIshzLuDIXsokA2D87/rsNMfomq7nuoJFACACdBiZMrqPLBScuY+ycpTsrwwi1xEoCloEeBx2giEjk3R+DImdcn99gq4fJNE3Td/0CWioB30IeNPO7HsIZL7CwIJ95uEDerERwJB9+psgkggc9EUgyjX8ToYBYGlE2ugXO5LfsS10x/X4KzpLBMVGANk3xwpsY0PoHr3h11wv5fLdPttwhHAncQ1l3wTRPpMEgFTvhD3MYMEY4loyDtkB9kQ/r68PYAsmkDQ1CUQAbHaGf6iFHTGtAUmdYMM1YRB93nMCvWxGzvXbtQRUBHhGIrMf/FsE0ct+OH5dxTMoI/wmgwrhbrQZTmU36TiiRn+aJAISwY4+qO7Vs0FAwYVzTVmADWSHs9F8vv7uP31Fe8LcsKNMKv6dn2hE0P4Q/Uf2hWA/ftmgMTur3yFXa1vCXtMLNoQe0q28LVI/Wlec79mQKvxIBP4xzYjue+Z5ys4XqBfnxLeMIcGpsE1EH0ZG8Le5b6T+XgsbyVfx4yER+FR4HW6Ha+JbCR9OkOJwu/oycJvlQthXGE+/lz3IHvP31s+R6Zm1ZZWHLaIjEbrCNvPVfDibwgfAlGyNOFF54QCibGySmJIf5yvgUHEoQpxtryV+Wcyh/LCHpBGiPuEFvgf5MhT2kN0T+7i2e7sWn6HMysTmEWWJ/jgOIYqk4lsc5/7wEPxk8IFuwaviaiSee3l2eFgWPfzsWeq2NliivJ5J/Ru4UG5Yxz6bumKn1bVyhPRxb+VwjLJ5jhy3FzIKEZROyeELOiLmM2voZQjW2Ii5jkAoiGBVx9xkqQ0cMEVRTbOzeC/2kYID4AIfwZcMDUw5dhIQQR7oFAgkiqqTMgicgiwSxyOVZHlgh90PkaT+pJA2WZ0wEtqNQcgIAgJPiqJ1YUIEaSMbI+EYxtpvo0MMP30QYDHU9N85Ecc5h4FmYN2HkacXHA/DbjFO1xZsIQ9srq3/Sms0XZDDACCAUufX9xhLGMqAZM7UvGsZLwdZkHPIW9lfCF59NjZP9g19AYzM5eaogL04e+0Y0Ii4ca5XiRr1kDLMubMT9I3tlHLMmbEPUl7NLXe9CIfLaWYeNhIyI/vIZsGHctKbBHEyDwV1ysKeGdlTljEFYaHcwMdBEH0aeANQAGYgBFlC9GlTb2RmqBN+gggW9GVtJmhA5vIlQIv0b0AHKUDX9G2+IOuKAaV+u4cBBX3Sfc19N7hgLQG+iJ2Q9cAfGahRDtMaCSALbCGapVE7xz593uKKfJUyCKCBK+BIuVzXdRxv36zCjsxz/F6K9mS3gUSfbDHACYgDlkC8Pj8kXpqslwDydFtGlGm67Co7bAqBIENwpt9OIyi1ryCKr2b3BSOyNmUZsNP6ncDOd/gN8WYAUJ+EEdl6pLusD3hRnzItpMnqRF/eadutCMxlzCTWQv6ZOgXb1fEP28rvEveVqSsbj98wmLOuQp/FKQYLIohR2JNP8uwhD2YRdcC2sqnqZCxR1wifDKDr33yZPq4P+z/ETtqdbR9iZ4QIrA/DG6CH58Vj8Az77zpwm/MMnvDRCCJ14nkM+mQwF1Gmnfl602yRyshD2Ev5YKXMNnCO7+4FB5hmBj8kK0e8gAihZ8gnMQnsxk7x3fw03wQHwKB8rnMdjxB3PdnqmblDPL9nYAMdo+5MwXItZKVBIlhySASpP3XpfOI+rq+O2El2EAEPfzpWnRjYUiZ1hBSyzo/1fGAhAxPqSfyDOBMjwx+5j+t7ZuWkN3AMfGtAIiJRQ1vjIZyrHEh5n+rPtdLu2i5l4Sf0WfUJW6l/x6mPPN+qZdTcaYybwJQCkRAWy8geIHV6sqwKnYjzjTHcq0odS1J+AXidEk1J1TNAT7EBb8aTcaBkOqL/GEyKHEZXRwA0GFSiEwoeGQhGw/FNVis6P6B39dVXF/AnEGK0gTjOTjDDSCB5GF3GhNFD+tF/5wKdMfKIVwGe40kCOQG9kQH7ZY9gvhloRk9Qh5Byb0BWhpGgjzPTpwV79EkQJzgxgozEGlvoe4AL45vvB104eG1OV4bCiSHg2QSiDtm/2A7fM4rB6bkOAEBSvxw7OxCCia7I6plU/66Va/o/1ybuybawQRHH2Pxnc++UbSyJsz0oAnwi+wAJdgIgQe4hCgWKRpsEgAhbBJ8MIUDIFENty2fq/4hfBI8MAu2PEEYo8tvJ6HEvdkegYb97ynQQhGagwroozvcbeQscIaHoGqISqcg2sSMAHv9k0UmbeyizzAV2B1lkPr5yCW4Rj6YtAYmCA35+FmEnkVLrIjvpPB+ubvkBBK/sOljGNCHPkiCgyXqLIEZGrYEWbSmLJ5nrgnB4LXZ2KOwzrKfPCExifxH5+vGRI0cKge+TfSaCegGNQMQ+b5WyyLbARTapftnk7kwEvsL34Wb/cJtXYCm2EoEhKK03ttY2q/3aSegJ/KfNBfPsI90K7iPxubWw64JzPiBk0Nj+eLcikB5OAbVwOt1WZs+ADJlVtCW8KvgfKxuZwOAwOoJWppUYy8LHBmH4LPaa36NfviNb6CC/VBNSiF2Da7JVPB/ihg9l9w3OIZb5csSPe9CjTJ9lb/hfAyZ0gh7A/PAgvw4fsAMy+Q3OGZjjXwlyzHHwg/uKA5ST7/Eb0ZJnUd/Kzy6JU2AK2eT8PDvFd8OCnld53BtpgpxEdMQOwQ3uy7cjzcSmcAHCCZGNEHIddq0WdRE/GPEd0QWXuD5syfYpv3LJ6GF/9TmEERvqHupCX3WOZzLgyTbDHmIe9ht+8syeXV2w5bBTllohMuplepoa5jkQYvq/NnZ999QfPY/29p+2QxxpI1hJOZFXym7fInZnDOFpXnvX192LzAZKjggCRgnnBvhhPMcW11TZwKRKpCgMCLKD8mmMdTNy8wglojjYVkZA/coGEWwBjuoVaBS06xCUmkIx8gyI4IC4BpCvXgSNiALZRYA6xfM/g6G+BAtN7hJGS+AiYCHqiNFmyMYSQTWWne6qf6APucPIEIZJgMWY6Ff+FzTRc86C06QbjIs0csCAgWOkBeTa1/mCffdC7Difjugj9IKuIBT8rx+5tuwAU8FM7XFvuodo5KRM71GWsfsW/QWgpXe6r7JkqsqmiD6m3mXFcJB+05mA+kUlzoR9ZfMyyjIEe+wDx8QhO56TVR6bAMPUBPVsZI1e0weAxvVzneE15xHXWYUImtlFuiKwUiebJMoslRtJApgAZPpw0ra3E2Qv0h5Ysc6La9kADSNhAgTARFadUTH/6Uv+F0jq/1s9yJHNBTiyITIAEcT0x1oswCKdYRvoHMKHjQAU+Q6gR3kN9ABkRsv4JVlnQCFgBXwbVRMIAYUAohFL9xUsuS9dBBadD+yzV/RRqrl7AYTsl+fg5xBD0u93EnVk1E1Z4QT27OjRowXc7pUkUOBX1Id60P/0GTgJ2DcdDDBH7NMLdQdYCvb4Ira+yfoKu6ktBQ02uqp96bX+qE9Ns6326zN8a/yF83zne10PfuPLY2fdS7+0D/bT1+mUvrgMH72dKCup78kHwQ6wTb3Btkhm9ltf5a8EbLApXMO+6wcGsUKs+K1PmCYkEGVbDID6ra+zI+xUvelPCHKbrAqbIJTdzW+bYExg6jiffCgfzmdutznOJ3/qPAGwT79tuX6+J+tB5gBbpM7ohLabV2SZGSh0PfXHB7Jz6oGw3TCdeiD0iC1Rl+5r8I8NrjNv1kHYOP6LDwpxJuBGVNB7uqEvzGoLxYewLuzM9mqLMQT5on/HPuuLbLSsGv5K3cJ++qS6h821mWfgY/k4Nh855Tx9H3nhP22i7fQP5AjyRRuLPTL4I5PGvZ2jLznffzCAuMFmP6yIBOLjDbrAAkRZJAe4Jh30yT+pK/fnnxxrv/PFCnC5JAR2iB4pO3JJf2Jv+Gp9k14iq1zX4LJBHFjePvXmmdgtRAhcQh+V0296Wb+di4hn4APX1e/hJThHvatf91Rf4ia4wbWRQshD2ZPiHbZFG3kG+gQ7+c0WsUmeSZ3p0+wMAt8zwTeIdv4bfqF/xDMgxsRb+h4brJ1c0z7n4kH4emQSHMUui7HphYHd6Ajcp3xIrdjRVcpoRBDjr5E0qgZimD2QyqJQKmwZghHVQbDE7keBKZrgWidSuZso6hM5wMkxFkgfxo9B8cyUjpLJguIsGQROV2qw4JPDUSeE8ukgFJ4BiWN1Pc5I/akz7deIoLtlFUQQEagwOnRWoMPougdjou1iqBlI+xga5aADzhN0MZQMjjIL6BLcK79jEiQSIwf0i0PkdBhFx/mkWwwusoex5ejs58QEkO6lvMsAmIJCzk2/9dz6biOC7hb9HLAFjtTPJNGvjVCpO20qe4NzE+AbHeFo9HP72YusBbVpcpCJIP7A1C7p38Ct/gnEGJ2U+aP9tT17IgjgF9kC9zS6KKhEuNIhgJVvsd85BgfYGMENveBP1C3wBVzxSXyN6S78B//jOCNtAJgpXAhp4EmAx//bz37wPTKOBKqAm2vxScCct1gCRvyU66sX94UbpKGzAzbBwCxEEH2nH+65l0SQ+mOL1QeCTPCC5AEKtUdAqHaQ/YO4otOe1fOrCwBX/bHx9Yhkk/UV/a0O7hf1l/V5fMgkwsAx9X4B4TL88zShozAlMkUQaUMQw67IW/gJWVFv+Q9Ozf/wKlvIZmWqk/1sjP/gF8GzT/uy+Y1k0d9D/tSba7mH+03bEDMpmzLoj3mO7bYck3NM7+Gb9GMb+4MY8GlDSiiz+zmOLUd8sYGCwnoazXaSwJkt5PNdS9DOjrN36hcOdIx6dG1BP5vDLvMVjuM72GgxwLoIDMoXKRe8QvgGGTN8moFKfrKOKRM8T9J7bZQMFvUF+4wh/KR+jmzRfgJ/2I8uqn/3Yrtj7/lB9czvwbp01W9tpPx04dChQ+W5EJL8q3JrP3bfdTwfP2yZDzrn/vy3NvVdmfg5daTOYEX38919LBodrCSOcBzfRJyP7DG1FMFKN5zv+ZTFcfCFMqS8xDWUx7OzPfSeT4MvPJ/zZCi6rxjG8a6jfWEHPpm/o6NwjO/6eS2e2f/Ok7jAFnomZVNGdoQNVHfOR1CpC/elK2Io9cffqgfktH3Kl2dE1GuXI0eOlGdLzKz8yq1/GbAi6oCf9iyewXW0te9soWPphBhd/asb5aIH9M/13F89wQewONsAt0SXVy3uOtrWP2B3yy23dD1w6frKKvte/epXd70S9M+3HOmVoHvYwx52vAy9MnR9o3fnnHPO8X37YTvvvPO6G2+8sevBZPndd4au74Bdr/Tldx9MdNdee23XG6ITzusdUdcD/67v2Mf3aZveKZTvPVjteufUvelNbzr+f9tO6vogq7vwwguP/37Xu97V9R38mNZtlvTBVHfGGWd0D3rQg7qLLrqo6NATn/jErne0x47Ye+mNYNcHkaWu+6DpBH3dlE3/6w196Ys9MOhuuummrgcAx55wsvROqehVjusdT/neA+zyu3cS5fPDH/5w94xnPKN75StfWX7X0jus8tmD4e6hD31o1wfMXe80u1tvvbXrnVF38cUXl/pUvh/5kR/peifaffCDH+x6B1juVd+f9A6qlKt3jOX+ru8Y+yL2O8c+9j1lIL3zK8c73/MQx9vnnnm2POvf/d3fnXDsTtIDmuO6wtcM22HdN2Um7EsPyLoeAHU333xz2bedqLceZHY9uOn6AOa4bmgv5+vXPbAp+3y++MUvLvfQ/ueee27Z34PL7lGPelR35ZVXdk9+8pO7Cy64oOwnrkN++Id/uJzXg52uD6a6n/zJnyz+4fLLL++e97zndX3w0fWArDv77LOPX/eOO+7oejBW7KbrPuUpT+n6wKR7xzveUfTO77/927/t+iCk+LLzzz+/e93rXleuVwtb9eM//uNdD6q6H/zBH+x6AF/0/tJLL+16wHvsqO2lB1XdqaeeWur64Q9/eNeDze6xj33sPdphmVsP/kr/Z2/ZXs/w6Ec/ujzXpOP55B5Mdj0g7XqwWuzHt33bt3V9EFDqiR9v0mTdhO2/6qqrir72wVrXB5QT9XveTX/Ilt+uDff6zOa3fjNpY4+UKRu/zN5m09eyvw/Iuvvd735dH9x13/M939M94QlPKDbjMY95zNSNbXLMv/7X/7o8v3P51n/xL/5Fwdeu6x7upU/7dD/lqp+VzWRf+yCy+MF55CMf+chxLK88/PEP/dAPFRt7ySWXlP3f/M3f3P3yL/9yd9ttt52Aq572tKcV29IHpcf37eWWtmb3XvOa1xzfz5Z//vOfP/bEJ4pY74tf/GLxLQT26IPw8p1sbW11T33qU0vsBEPlmuuy/cf/+B+7K664ougJf2p75CMf2b3qVa/qTj/99Inn2FJXm7LNU97tjt3L567vvWn1v92GPvVlNOkrpzChRr+kd2HFMLFGL2U7LEOweO4l7Sxi/iTWHVu/XwRj2Tu3wixjErGeGERpb0Y8TOVxjJEZLGSkdzxlfRcjsVJXkxqprXo7WdYHwgBL3fe7yV1itF0apBRDIr1Rpgx2dxPFyIh55LL1ZImYxoGZplPrINhy6ZdGzGTSGOnKiNCmiLcZyMySgWCEwm/zx42UTBJ92VsQjBzI1JKhpR6MKBlRMUJiFMT5RjeMvGgzozb+04cJO2cURRsbmTT6Z0600Vp1aEqQUSOZG9Zf8V0KLBvimkYUZVu4v1EQI6lGYdkT+9hxxxllYUt6AF5GPpRNWf/X//pfZe0oo1PEuhVGaWSRmbNt5MTolmeVkWLuNXvUg9YyYssu6W/qrQfL5RrbiewJdssIrmwJoz2bJMpsJMz8fenLRmdl8ljHayfRntpEOxopzEh02t6UYCOnRqK9CEBGoHaWUWYdMPula5uXbxqDkS8pz7LItLHMR1OPjQ5Kq6Zb9IdOEe2orHTPeT6tOWRkXnn4H1mFfJDRNtmIyifbz4ikfUbW+iCpjFA7zzmEbTJyTn9k0qkb/cGouZFG1zfqtpPIYII5ZOZJV9c3rHNm9H8VYnTYmgPsrefRp/hW/dE2FKODRsKNvBrB1Lc9P1ti02fYEyOhTZqsk+jPMgSNdNNzYpSbzsJK7Pw//uPd6/BE2I34r0my3X9DGR6be7ExMgf4K8coT43f4Od/+Id/KOV1nH7oWNkQps7we8o+qSyun1F9tknmon36KH8duyU+YefYBNeTCSGrgV2QmZM6US4+X1aPKTKz4jK+nF+Vbene/DAs4bnYXL6SbWF72XT439RiNlI5ZXCa+sIXRTxvyrUXwgbyXV4U4DnMWLAuHps4FNOUYcX4Or5Em1higfBxbLE4VGxqDZh1EtOf+UPZtNpKG3rZAt8lu6hJk2XLaFPDagF0GDOgTqAD8Ertkvq+DAGQgEPAU7ocEaAwCtLAGMp5nMq6CoPIwAVI+i1gYwTtF+Qx7AKw+nkdJ9VNkMAhCAIEftLhBAHORyRpq/1QT2PJqqaGrUoE41InEYdIQ852nQILU5a87UTgaB7vJk4NA8AAYKQNQLnd1DAkiDc+sZOIIKmhwKA+bKqM4B2xIpgENIHGENvmhbOp+qtzAR1rHwCafgvaBZDIS0E4EoAdZCcQAfo6UIT89T8b7ZO+A8+IGrbFMa4HoAD8AKzfAn1vALOxJdJkkcn0KoSVeyKJHM8+IxOk0PqtjZEhyAvBvgACMSV9GAjfiQxSFwgE5Wbj2bJNEoHBcGoYckef3EnYc3Wsb3h2U/60AZJO26pf373Fy2/XJQgkQQI9QCQindR3yFbnIdcQJva5JltHL4HrxzzmMaWeHaedCZBN55xDF61BxT/RW21/0003lTYXBCFjDNa4p6ln9BNhdfTo0aLL9MUCivo+X+7+bLBzkdaeBZjXv3YSAZ6UeufsxdQw+msNAsSb5w0BpI48DzuMjNePrbsmaDGlno/Rd5GiCF9BNF0RFLInTZqsm/BjlhTgo5AmBhRgDf5AP9b/2Xt9crjZv4yNjcsnfMtm8RnIGgQM+2bz3T7xAoKbP2K3YD7+lN9j+7LOUL3Zz/7Z2DYDJ/yzDdb2yae6vo0t8ptds/GR+rr+TTJNLL6e7UNO7SR8gGsY+Ha+ARp2Wv0rg0Ea/oXtZXORzQgn+EqZ1BM8YNoqn+HZ+fq9jAWUE05FXtEpttDUMHikFuXmMzy7dVjoIl/h+ekhgSu1EYzBhgbPL0MWqTN1DcuYKkYv+HW6QB/rAf1lyKrbeNH77XTeMp5jeM1llX0dZClEEKAmi4JiG6kNox5gswxhCBlNBiGGjfET2GC2sfD7TdQpkMuwy8DyvLIpOLVaHGd0guMVCFqDhtEEUAUGjCTj47i9HAVYNxGoCqjiODgWQapAfRMFGUFfrAPC0a6bgUImAEeAS4DKphFBMhbUq0BX8DaNCNLPAD4jqYI/JDkg6dmRtUeOHCm6JvA12kfn2FWghl4aIfPbvRwr6BVYCsDZQIGk61hLhn2Q2UOUD/DQ/gJTYBcZ7HggWBvIoPAmBWVyPJACSAts3c/6MkCj+9pvsUABPVLDObJEED9skuOBWrbH4o9GOpUbcEbgqwNEGBJb8MyOyyICbrcTgAnhDeh7Fs+0SeI5ayJI+8y6RhBdAnjZbfUHMGpD9kmfQaj59L9rWtdL/SNBDAKoq62trdKeMk/oi5FHAROSySAO/6lsgiVtDERrc6QPX+I7UC3DRjvSYZmngj7XokdGnvli+uH5BFhGOoFb+mrEnX4ZmZYVJnjip5E2yqU/WPcDKJZtgNBy/E66QdzXNQV6e0EEEbqv3vVp/V0d8L3q17MIAmWc2gQ9+pC+re8ghNWrazRpss7CJiBG9DVYX19jL5AQ+jqcuVcbO8jeZdMf+Yxs7E32s1nsg43PQpKwr9ttntkn8kWsk801kDLwS31fdslvdcZm8+dIIv5AZo5649vYRMchjZHkOw3YyWhiY/hS1xYDINZd3352RXYnH8uusL1IlZBByg9zIVvYXs/Flq/a/uR+BiD4Qr5E+Q0OsJcwTcR+de2NTp4D1lK/yHfH8TVEzGPAC97x/PzQIlLXBdwm3uJbxLQIffEtom8ecU31HEJOWW10MSQQXwBL0QMDcZ57EYGr+HV+Gk7kR+m/36lbzwCfwQHu655jx85wrcEPOk0PPSu7sZOIW2S0wcJ8qiw28b2+5bmWIfqkfqqdZqkHmIiPh0lhJOexA+suSxlioqgUSWMb1SaCDJ1xWaLCKTpjh0knWXyJcZsFPG6a6MCMncwnHRnw55Brg0ViOOwH6gUBgLt60flTN4samP0q6qM2UH63OlqOqGcp1MAbGerwpgiwx1lzTNs9g2cF9jy3lGxv/9MfARsBOacHaBDOBThj3xA2nJOgMdcXsHM8yBtv22D/ACNEFCDpeM5XRgfyQTaPwJP9cA3H+w9hhJQASABLrzR1rGdhIxwDQLg28AtQygwxVQzBYxTYMwFDhw4dKveS7uy5ZBcpD6fq3hw5AOz52SCAw3Qk0+jceycBdo36AYzxMQdF6IWMLfoA7GsjfsDioLJKtDVSxf/Szn0CTEgUon7ZfzpjujaQyV+rT20O2NrvPG3tfggk1wXO82YMG9BjI9pCmr4FkvleZJX2pJMIddcE4gBMBCfC0YYEdG9659XGQLWBCllG7AGiCsh37ToQ2E7oLB3bK6Gf3tinbTKKDfjSf1mA2km965vqu2X7NNlkoduwEX9jQJZtaDJd+F12wBQtWUdsH8KczUXI8IuWu/CWJ6Q5+7ydsNFsLd+q/rUHG+Q6/mNv7a8xCTJaNo1Pvtz9kNTsO5tNVo133Q/W4K/gCOWfJv6DlzwTLGOAAnYi9qXsyBpEm/pwXOLDecX11Cs/a2o0XONFSGy4jE6ZSLP6p8hO9asfaR/TuMW2i7QH36Jc0S3YERYQM/LZcBl/xMd7EykdQtAghcSW+rTz6MgYQs9vvPHGgh3dV5vMIqlnPlRZTBukr3DnskQbu497zyLqUj+EX2TjI6s2QZaCPjBnAB7Fw+QSoEy2CqZ9WaKTSn9kxLCaxD0FJ0DkfhPgGTONETclxQgomWYssh/bL/Ay51bHF9Q1uadg5tVxBHNvxKbJcoTD2vSASAAqAN5JjPYgZTna9EtADUgR/Bq9igie/QZknEcvazHqKNsA2AEYOf0Ac6JMNuc5nw4jrIwWCvRNLRKAs81AB3G+DamFTEcQySABTDlF4AqIsLmn8nHIrgnEJfPT88hIASxcHzEBMLm2TAhrufETHK7Xm846eqIvGjF1Hc53UyVt5Bk8y6yCzEHos/nWoQKOiOwz0zRkbcmiSYaR0SnkEUEAybwLuAMwZfYcPXq0kC9E+7kuktFaRF4rq90N7mgzWSva2+g/0i9C92ShGfSR1o/kIc51DUEJ4s41smagrCXZYu7lWgIBG98mq9g6F56Vzs0q+qDgaq8F4WY0nvAlMpxksjVpsh+FD2KLDCo0mS5DjC5LhX9FChkQ4Q/5dHbRNHEZxjsJ+2h9uMsvv7wE+WwtEYPxu5MEiS/j2P2IAQSxhHPjL1Ytgnv2XkZohL9RH0MJ9mBjEUNwAQlWIgYe4A9ZWgbU2OBFxWAIX8mvIYOU09R26w5JdjAAMqZoe+1pirXM2KHezCL0QkzsGvCYgQlTy9WXqYD8Ehzh+ny2hAKYE7aTuU0PkHLqbgyBP7WTuBMO3Y7sqwUulukme037wq3KV8doYwtfre+55yyifWQ4yerzbEOsvq6ytKhLBQCYlM5oINHwRsmWKQJJI9TAJWCtYRg3KYbY7/0mMYQ616wdSp1oH+c5fxHjchBE/QigI0YcGhG0HDGCYwsRpO43US9nJbPYJgAFac7hEllCiJnUA2KIqIv0VfuB7VqQCOrKfxy4vu1Y4lrsQmyDT/+5p3sJ+GXuADTWhzFyiByg5+4poHZdGRnWf0EgGCEB9P0PbLleru/+nsl9CWIHwQAkGT2Ttg04CfIREgh7YMdoJNIJGTSL042+kFnt3jpK2kY9GHmbVTy7dgfy6tF3+7UB0FYDZ20Yoinnpv6iiwgax0WQMa5P3xzj+FzHd5vvuS7JMQYaXC/38BnCLuflXvYD+u5Vjzr6X7kQi4uMRubeeykIONlyIYOy0PZeZis1abIs0ecMTBgQaDK78N82wa4sWgs/C8BlS4hfDMDwkdsJeynWMvBizUAEvunb1oOTyTtNkCQIAecRQaw4jR8Jkb8Kib02UI2QyNp1hH8YZo54XnaVLxFnKi8MRYb+gj/0H2JNdvKion2UTTxpUEQ7wSzKZuDEfuJFBQY11KlBGS/uIEg3xxmAt0YfkgGJBOtJWEAGyiLR9vwu8kp7qAsDX0govyU2iHGtu2idxu3EczsfQWtAz4ALjIVUgcEQYwZN+FrPYdkB9ac8sndgNz46fp5PQ8LQMb5Nlo5poMriucTfMn0isoztRzDSScSka2S6G4xpYAhZ6byQkjAqvZTpri5lpMtScj8YVLlkgMmG5lOt2aU9iE+EahJCZB9ZkBuG1X4EwaZscAeCz2CoNvFJ3NdgF5+t/1i/FDnpftqoHoCL7tJJA2wyrtS57KprrrmmcCGubTAssg74JLI0Iojo0BpbqjihyJlLvExhNHQuykZ5sYeURqfSgIuAyiZNNjng3ARJYEg4nvr3pgjjXhv4aWSWETfZGxywDA7rUBmVoWOyhDhBDhpoMVqI3LHP8UadMtpFpCpz7ByV63DwIY6QPY7lbI2cuD6Qbh+HZZ/vCE/X5dDVu2NsQKKA3giO/coBvAhkXRMwch/nI4AQS57NOjXKj/gBvqQjK4v6cD/O1b1krSCKOHjiWWcJklPPrrfp/dIzIG0A2bFknUDGbmWRZ3HOOtgP4Fi/hklkcekr+rS3rOmjTZrsB4mf88kv1ANoTeYT/huBI1ZBMghGTY9lM7xdczth99gZga3pKd5yK/N2p5hH5qgAWMxExGj8Nxslu2jZEl8O+/CFcEN0inimDJhFnCOIZ+czsFHrYS2IIKQAzAErJSt5XoFdECSwjrqFVZAzwWeSHdSXQS3T1tSjDWGAnFCf2leWNULHQJkY2TRBGTkyb0LcWA8HURPyhw7AUYhW10eCuLb7IlqmCVwBa7qP+8r6hhk9A/ynbmA9GdvKb01IxJSpYuo1fkr9EhgPaaRMKUu+ewZYkZ8jCBFYT+yf68saRpB4dnaCnsOR2sV1xOv013+wXc5zH2WmyzKbZN54fu2vLWFVhAtSyXEGK6P3BrU8B73QL4i6QLYh9FwP/oWvrddkSrc6Uj+IWOdZlsH/aX9tZZ+y1nrnHM/jOdSJ6ft0QXnVj3V59emhju6lLB0pGVk2opfRbZ1AwKLjLFOsM4BV1VBEo2DUdSSdopFBTXYShq8OJuJsmixHGMY4EIZ76Pg3QWY17pyzUQYATMqu0QdTxfxms4yaeH2oN4ZxOrJFOCvXN13GG0FyLyM4dBN4yit8OVv34OjUI3JG5gj9NerjeICAQzKSYhSSXeaw1T3yhyNWDiMxHJljgFGBrf8AK4Ag/cL1kUvApFEXGUZS3dn+rDlgGqtRHs8A8HgO+4zU8AkykoYZT9uJ++4XW95sy3iiLtehPo06GgU1Ug/8EljEaKK1P9rgQpNNF0EYHxCBmZot252wD/AAuwET8LMIZPbEZ3DSTjKPb2SfrFUoeNd+Bs8t+I/EEDctU2AZZLmpavAL8qDGf7DGMCOIeD76hnww0DSNXEcKyD5BPgjmES+LEEHupS2UzdQf06gs0G0pFMQJEsE0aFOWCNxmGhYyQXaV4+Esz4vIkR2t78iskTWE7ED++A+GU+/1LAT3yhR660hqI4NuSKlp4jmVGb6iN7J8vLUSxlPnyEX73RcZg3iC5dwbAeMlJHQOwUFch++CW9U5PZV4IVsGVkUgIklgOVng8KW2Q+Z5dgSMZ4ABzbKgb3mxlHpxH/WJFHQu/+l66hsJI6sJdvRc6sZ+Lz2Bfe2ThaXO+dnYIeVUdzLdrE3p+o5RFjhcu3oO7epZcQQISf6ZjsGkCCmZXq6prmRWqdc62075XQep5HzknSx69YpEVEb1r+7XSZZOBFnkCiMWEGS0ANtNkZctmD/sYBZrpDSCDil1OgJZxBg0ORiiU9dAvYGb5Ym65mAykshp1FNbNlVqInEonLC3K3LCCJGTTz65pJ0CAN4AhbxBnHNswBiblbn/1j6Lblrc0XmIH7YWIGHjpE0b7XAecgk5zqkZ7eDcZWpy4ICIUSCAk6MDPq39ErsJZFjrBIgxYiNNXXkQPkYbtZVnMbJjdAnIQv5whu5tSq5ncC/lBoqMYEkF5h9cR1YQ3+DYTCXeTtIXPU/Sf5s0iegbswZLqxDBgX6HZCWCEYvE669Nmqyz8M3TNiL4TtCefU12L6bA8MMwkQVoiYyW888/v3wuQ+AF2TKCeMI+CZ759HkGaOaRkFWe10CU4B+ekEAQgUWGeJCuJdg320NZYQgCI9WxHVySdasMZFnHbhESHp5D7sAoSDPYyTQlbQJPIVVkZcNbFgtGcJiWJAlB5rd7IqTgLNkrMJvsH0QWssQUJ2Xz5lUxMqLCVCnYLVlDiAbZRerJPthxuyVXZKW4n2u6PxyHTOGTDPIhfmA4A30wo4wV53gmxI6MF3hSHRM4XcYLMkOyhTWdHBc8Cb/meggQ2FFdIGLoFZLs05/+9HFSDaGiTuFKx6gveBQZKlPJ9UyZUw8IICSZ9tWmfKr6lG2j7g1UmnWkjMiaENTKSofUFTIG6eY/JA5MSo+sr6WdTOFCgCLaYGJ90NqJnt/zIIrg1Z/4iZ8oxN/wLXTurZzsovLrN8oP27KT6l79rZOsJHdaBxBAqFRCyaRMY+mWLYIiwVbNaOf1ghTQ/FnSgvwmQ2GoGlG4GuGgGM8Eb/uhP9IfDpGznyR0i2O0sK6RA846dsooifnm/uP0ETcID07J1CxzqWvdBBSNDPmPAzayBkjJxLEYs+shXJTFJ9LG+db+ATw4XnaS0+KUrduT6VpAj99GethyYFH7IKtkI0nPli5sVAtYY1vZWM+EeGf33RdZxcFy9hyjUSejPuaaA2eyiBBL9UjgNHE95efMlXeTBaD1HNP0pMn8YvQNOF0XgXcAfnpPtLnRXFlzAdjrFkS3oL4JEkKQJSAVrMpYMPIveBJAsuUyV43Y8+F0ZpEAu8l0ETQLNg1qE3bDS3EEtNMyYHYjfDAMkSk0pj8hGpAUYy8Czu8Z7PL2NJkfBoms7XLLLbcU3EJgijqoj9AzGEMQD2fBATAB3AWD1P5UNrUsDyIIl3WyiH1DxHjJjgwUpIc+sbW1VUgT+8ST+gr/4xlkzQj81aFyKpekCFgJqWBgAO5FgOlTBtjgIJsyeu6s02dwTVaK55ZpjbRAesiIQQ7NItaDRKS4rmeB/1wbsSJ7R8YNQZAgiuiXNkGgIF4Isk2Z1C/M6lqmsSFSPCtiRhsgquA9vs+9ZLfTZVlAOAAkUJ4dftU+ymFgEyHFzmhX+qg+4E/nsEHWRUKc2WBk2UTwrjK5nvOso2TAhbiGwUd6oP09j2sRMQfizjH2ydzSfjCxT88Nk2rXJLIgttSVvqg8tXh25Kb70En1oV4Qh67v2ZFF6yQiibtXL1qCCBhk4lBwwUlGslWeyhdkqLhlCcXA7FFciqVzhbGzjwJnDm6TJrUwLAwiBphwTIx4RnWbjCdsAEPrtZLsA9vgN6e1SWKEhc2hM4CLqVKADDDN5nGCwDUnARywQwgRGzvpf6MIHBCngfzhHP3nPI6PvXIPTsk+9sxv+0M8cW7O4ZBqcs111bUt393Dppyu6Xq5p2Oc77dROo7Nb/s9n/OVwbGcJbDju7LYXNP/NuVic93LNQTqBgNcx7P69Nvz+7SpI3UCSABBgmb3kJps5A3wY99lH22SAF9AGbLP6K464wulLKvHIRGqT9AV9e5YbWRL3adN97NMev5JGz0DvABExxoNRJwaxQvpskrRlsoFlCqLLDkjiQIRwYDyIl35FfuGbb8KcV9gWiCjXyGe2ZoxhO7qx/r8sK1m3Zyr/QVe7EHsw0HY+ArBA12R9cCXaKtJW9ahEKCYXkPPrKOBqPHdVA84WJCDyNFP/PbdwKgAk02yrpsgDvGP6BHkCuxkE4TMN7LvHAGaa2sjOiyzQ1na2/HGEX2TT4QRBOuCWNhI8M9WWBtlrL7qXvyIeyGf6Id9yAbBOlyjDy4qtW2jK7JJ+HO2GqEgS9jgEtxngEpfh6EMgA2n07gW0kg5EeyyZgTnpv7InDYFpxY6Kf6kpwbg6LBnm0fgIFkoymqwy5svERfaAqGFPNGfPJP+qq08g/Vm3FM/hIEM2Bn0Uxb4RTaNfqff2jwHbCM7BlbQxzyTMsNB7IJP94AXlGdISAz9iEFB/R8m08bsvHKLa1xDvzYwoX0NKsJ6yiiJQ5YMUoseKm/up66RSa7LzvBtdEecbZCPXnoetkDdOx6x4j++2LOxHRaSNmAIr6ovZYMH4VFlcK7rIojUMxuHVLOpb9hUmfhYdSP7B+nE9xA2lG1U34Q/sg9J41rJkCf8sWwk/YrddV26ZyAHKcYPaUfnqTc6pJxEm4ld4BR4TnmUQV1mrUCEnnajI+siNGUlwz5GpJEu5uXpkMSUA4qXV8wvUyhAXsOXDqNxMOsUQDokhWzSJMKxJFVWwMWQGg1gmAQYOrjODKgyrAzvdo7FMRh25yR4WxeJ01CuZRsodaQ+Y6QZz4w8eJuU7wACYyu1dpNE+TkS2TVxCoI89kfdsjkIkrrtOTyiPlIn2sP5CBLXU2f+c16Od72I43NN9xqCgGniuq7nePU+SX/ty32VwXE7ibI7x7G2lMc1bJwwsKCsubbj8vy12B9yyHWAB0GO4AWoAviM0mySADSAkOlBRpfUhxEpzyK7CthShwCFekoAzNaoK22iLlJf6gQJaN+kNtxU8Tw29gIoi25v95zAp4EdOkF3ADKBr/RuOrMXkvIClUCvgBqQJICxjDvBDGC5F8LmC/b5OP1RJp+gE8Clg7E9Ec9jP0CtbejqUOxzHt3Wd/3ert1qcVwt7s3euZ/P4f9jybKuO6/UdZS6ZgN8Duu6PjY2VwDi2DxPbLD/2VK2RNvkWv63T1vOK3SW/bHpa/qdNyUZkW8ynrD7cJGBA8G19hVQy2CQ4cunjCH6lwwMpHAGQWEWb12CfxEQuxFZRQJ190GksDsIFhk2BlqRIKb4IB7pLKLBWjp1NhJ7ooyHDh0qOodIMrCU6bZivWRQRRAtpuewu47znd7PIwgBdpp/QVqYrqRPycwR11qQGVkju8Uz6l/6ByJIOWXHIB88D5LH/Q0eOs/btvh6RJMy2mQaOV6GlqlT4mXtL+sFIWHgCG5gpxFTsrgQJnBzBj34Q2SPOFcWGX+DkGEj7Ed4mPqlfb3VDAmj/pTf9CfrN8rAgW2RKcoK02o3sbRMMdlc7okEhle1heUAYHqZUbLQ+T71BLOJ/Q3m0V9t5znpMHIQ6cN2qDNElbpUBoSg7+pXrK4Mnsn1+SrnIoXUF73Ksgt0iI3UP+Ar5Jw6gbOcjwBDsql/oh3Vi8XTHZsEAMfBajAY3fVMkgU8tzITOmG5A7Za+yIp4Ra6azoaXIcsRLSvU8YyL7F01JiG0HCYRQujRiykpGMNnduyxDQLnTBrFGk4JBUlBMZ0WsCFAjU52KLzM6zSH3V+BteIBQPiN9BEjwArxm8noWuMt9EVgDYB/lgS0DevKEOCS8/imWrQP5TdllnfYgQDOtWD/s9gBmQwpoJ9TmmThLPUzqY7qcNJxEaT8YTTB0yAoE2SEEHm+MuC0+8iQArQKLASnPFHPgH/7QQApHNj2pR1EHYt9nZeca4ROKODpokHsO2lyIjz2lpgW0BDgE2BiTLuhbDHgq+83hZoj5+TfSBgqTGa74KWWm+brKfoA9nYhnyvhd2wZX+OG+6jBzIKBHOCYrrsu5FuumKgw7QXAZMAscn4IqBEgsjW4RPUvRjKoHamsQzbdx6RucAWZZaEwSjktUFR+2edhjQUusHeKauAPOvGmCniBRJ0SVBvQeEkC9A/hI7BWNkfhM2RsYJ0oIsyPeF0x4jvkAXISIkHtbiXDCIkCCKIDZ6XCOKTETUydBBOMpVk0SHKBPjICsQAEsHAg/KpL/ZVmyB0kAfwCqIA9jVdybN7JTuixOChjCG/rddjjR6+AjGHSJIRg6BANiA8rNODHHKM2EK/VK6tra1SZiSEGMZaRogdmBqBI+610SN1J6v65ptvLpnKrud8bY7wQQTRr5BdkjcQI37r584zyCLz1jPDLMgVzyBu0i70yDWUHYGnngy2S84Qa8H8rmutH0QQYtA9kEWmwfnPd+0oAwmBhYhTV+J35BiiS/3yY67HJkUci/DCP/Bfnll/QYCZ+SELSHsol/pTdokr7kn/EYnIJQQaIghu03aOM7BDYH9krbax5qc+hDxTJoMrPpFWnuHAEUERKX+US4ocZeBYsH4MmwZahQCTOqGFs3QaAnjrwBrbauYUV+fQcfcbqG4yuzD40QnkhU7OyEUvbAJ926yON8fPc05kp+P9P+2Y7f6rJWWrJc8ayffhfpL7DPeTugwc8KRjCGafozYaJfV8kwQAwPpLaxYosTecDkCDBOQgOSfEm7pwzLR6aHK36HchK23qDghmtwEuQGOTRJBtxA/I5RPXKU1404RdHgJ6umIjRk0BNfhjrzKCasnUMKPrRnnZBQLwGxkVSK9aAFe4SHBUC7uFYCTxC/qePui/2LFJ4njHGe1Hxs0q6duxlTUBBai775jifq7pnttlOK1C1Jd7CyzpdezdNPGf9hFkTTpOG/jf6D6CYDjA6X/3ETwKcuOX7XdNWYbKY5//BL/aQEBjuQd9i21WZ/YhrJ3HnmW6RJNxRTsKZpHaiANto48ZPBBAy6CZp7/VggCwlkkIc/1b5oMgFnmzm6n6yHjEAQLIfQz80S+Bs36OUDG9iD7Zj/DRJ5EQAnO40P2RRoJveiZQVy5YEUnl0+LEiKKhJCPINdSTdYnmJYIMPIkH1BHcgdxS/56N7WDTTYNCZsiucbzysq8IFmstwYfW00FM6GeIGnhAHSO1XBNZhkCStADjIHsMMmpnmAFZJJtFnGrAVBvJykE+ILuUQ90Q9SbORl5Zp9Ez65t0JNmzyCVxOAKFLfBGWe2DFHEugk5fN03MvTwXn+o6spQ8q/9yfW2HRLIukHhfGyvPNddcUwg6JJ72QBa5hwwZ2BmJp71dSz2ajsgvInvcn41BTBmcUC/smswj5JSkEgOw2t+UVs9d4yokles5lshaVOemfAVHys5Sf4ge5eIP6aT2ZjvdSzILEsrz01Vta/YC0V88m/JZQ1OdG/BDNLmXMuEXkHHOWxfhwVcWhWB0jXhh/4CdOArsoA6qMVYhFJwBZUx0JMIZYv4wlr4bHdPBSIBPk4MlDAZ9oJ+MPLAYYKxD0xNi30764X+AykgrkOf3rDrl+oyGjcMcAm/GRzCRtHnHR3xnmHdDOHA+DJ7zXY+T9uyeR2aDuvAfQ4n9BuAdl3Lmk1P3DP4zipX6A2w4P6Mi7oV8ky6qj7rWJkmm9Bhp4AQBY+1jE/gbidFWHLB6MLqAkNZGCUh8AtZGDACFaaLO1RenC5z7vt3xuxFl0r5G9LS/7+6Vtt1JojvaOUHLTuc7xqa/ZaRTPdnnPH2BztAlOrNJov2NYpoXjxTI1BmSuiF1/TjH8/ocBnTO2e9S1wU9oO+xP+xeXQd0zW/1BCwCqEY/TRHba6HPMJDsR8BT0GXNAALgyxIzcjtr3xpD+A6BhFFj9Yasop8GQ+A2+jjUMXUcezVJHK/PCrxMOYu930nYfD5Xqj77WV9/u/vtRthnvks78JXs6apFfaln/Vt2gfqyb1jvtSBvtra2ysAm2zoU53o212RfYlci/len/vfMuZ/N/e1LfdunbhxPh9ki9/dbPxPEOibivPp3k/FEICqGUr+C9CzyK4YSMNMfAbxsG/5xFpEJhJgWoNMT7SuAF/gKiOGxRUV2hzLLhBAcJwhGOrDPAmc4RpllwdBZmSYCeeSOrDP3lxkiGwSZ4JrW52HTlRuRhAyTGaPMQ0mmCZsiWBf/8SPziH6CAOW3Zason7LKVpEdwoaw3+JZbQPzOgexo0xIJFgGOZRpXHxBZhs4X53AA/qPAS4kgnP9xybK3EGSqC/ChyCJYCBlkHWE1E978Y/IGPjTtflKdhkO8x8clcwXPtJ0LoSd/8UrMmvUrbXCxOwIHu1kkFZZkC++I1/YeW3FbiBeZGZpMz6EPXE+AgyJZbqXdnQ9GUvIKPWljMoBF6k7dY04o9fOo6eIN6SODCAzeeBouqXO6Zl4RXnr9kW2WQtIGdgs9aMtZeN6Vs9IF9W96ZaeTfvgCJRJG7iH/qFvOM4UN/6N7ySe0WAOH4aUk/AC86tnRJB2pivKRufXRVj4lVjqOAWdRqNjxLCAlFIlYwN1kmU4+Uki0NJ4WERKpTMQTCdlNvJBKSnSJHa5yf4XjC5mndFmdOkmIy7Y51wZEzKLznKsjAEnyGkzcLOCJH2EwWFMGRj3q+8J4NFnzDMH69oRBp/h4zwRDsNzh+I/z5Wy+S0oYESVg6HjbPVjz8MoYswdJygTwHC0rmGf6/i0KYdRDkbXaETAtuswqlJEfecEOBd9MNfYBKnLqs6kkWov7aM+ENAclrZSj/bRK22W81Jv7JFU1yFwnyRABidqznXd9mOKtgcygDQjNgCQcs4jjhc4aGPP69m2u0bqxDNx0HSurg/f1ZfgJG9/3ASp9YSNUbd8zU51EcI0hNhBFs9PL9jE1EfqNOK3AFVfEyCNsb7FGAJcAu1GImENILzOVEK+ALh0ft4+tqiwzXCON6sQegkkZ+Bimh0a1nktys7GA8IClXnEIIxzhgMB291vN8KOsLd8pL7I1qxaPJtNnfEfyrTT87KlcCzf2eRgicCU/TPVCSkOhwk89VX7BdCCbrbGshzTbAkdg0tlawhQCYzrGvQQmYQMmFVq/0aHZX24hgwKaxtF/KefwTqwo2wL/R0ZjpSAeQXcCBsxGuKA/UYGyIoRwCMt6H/KjRwSXzpvKDKRZJqLNz0PsmZRP5q11OBq9lxcAK8iCmRryWKBkyyzwIYiPNQDmw7/IgQcp30QPEgPxAQMr94NQMsUQtDLnpIF4zsSwflwNGIHVkaIyKBxDDuO7BLXIqqI68jYUbdwNvtGX/yGP/lP2VFENo0YWIziPvCeujdtKoLo8up7PopPRZTAsHwGAkV5nC9LBrHu+eiorC7TohBFiCb4GAnmfuoIaaR9+R2Yjl/86Ec/Wggg2byOxRHYr42RT9pTHdIr6wPRG2u4mrZVS3RSO9EX9aTMfAxyyDQ9iR+uYTAEnjZlTFm0L3FtWA3xo/7pkLpDgCeDDiYRE6lf7UEPtZHryupClokdEZHafF2EZViOZ91BpMlpUJ2HYBgFfxjeVYpGc19pYJSDAI7S36SICdqkHlKAJgdLAHJsMx1l9BkOzpVBENAGHDMwOwF2xzAKDLz5tPMKo8tYMd6T7sWhMq5YZkYojhhQVG6GkgHzHPMKx4xl1xeAVMY0z8P4x+EItjiNOh0zoswcvrrkiDmZlEV5paea71xLDSg2SVZdbosqGs2QxbhMAUKQ94BFkyabKKvum0hz2AEh5b6AuH6EtDVCCIjrU0BhygUoG/EVvC1irxcRNlugJvji1wSZAL4AY9WyqXZ/L6XV2cGSur1lhAiIkTmyiGXIZKFgmREyMwTsCIahyE62oK3pPeyQwBbWE7wK4oPt5hW40yYwRg4I+idlQIi1ZBjD2o4zXcdxAnDZMLC28sA48COMKZMGBmVDTRlKdqx1YtSD7JdJog7yWnxToODa3cR1yBXkcdagQ75EEAmIDTElEkCbGEhDNrgngk3ceejQofKc1qtRF7K8EA8yWJFJSB0EnQEgtjn3QNhoT/Wm/vzmT5CBiA1ZglnjCZGCqEiyA3Evtl3bI5jqKcHq0DPxA/SAftWChFF/CBCDkMgw8ZDMpRBsyolQIaacISgdK843IIq4Q7Qg9JBQ4nD6ZqCUT/Qs6sF5nhMJhPBRZ+4rjnJfbaBe6b1r6Bey4aYNDPoPWeeZ6VB0B4GI3NNmiK4a47o3YtT13ce16Z4+o93EZumPYhkkGGITUWnJG0SmMmtrhJh+gedA8K2TsCYr3/qK65797Gd3D3nIQ47ve8pTntL1StLX52qlD067c889t+tB1wll7BWlO/vss7veeJywv20HY6MPX/d1X9f1RvP45nfv3Bbaeqfc3ete95p4r522We7bO/FynM/hpuxf+7Vfu9A2vGbuN3wefbouz6StPn+4v37ets2+aR/tNOm/Mbe076T/2ta2tt1z+5//8392PfDsbr755u5d73pX1wPOrge0XR+ElH7Lfta4Q/961rOe1f3N3/zNMXSyGumDhO7jH/941wPZUo4eqJ6AzdrWtrat58Z+8M3f/M3f3PWBbffud7+764P/4/8/9KEP7T7wgQ8c6+l3Sx/Udn0w3vVB7/FjTz755O72228vsVn2LbI5/w/+4A+6PtCfinlhlsc//vHFLn7rt35r2XfjjTd2n/rUp7rv+q7vKr89W85nGz3j/e53v3Jufd0f//Ef7+68885jT3ZP+cpXvtL1gX7BmRdffHGxd+xvzl9kq+OCIf5SVvtsse81Pvbd/WFo5+e8nKOc/st1HZ/vNs9ucw3X/+f//J9373znO7vrrruu+1f/6l8dPy7n5r715h4pf328+2T/JFzuf2VL/eV67uOc4TP5rqyu5dyHPexh3ZOe9KTugQ98YNHV+973vuX/3LN+Ttd1Pc846b4+L7300u6xj31s0WPXzbmTNtdJeev9rp3yDf+LDno+v+vn8Vkfa9upzDb/Dc/b423izpVsf/zHf9ydc845xyvln/2zf9ZdcMEFx7ruauVLX/pSd8MNN3SPeMQjTijj/e9//+7Rj350d9pppxWj+U3f9E3H/4titK1t82xNb9q2jK3pVdvatrxtp/51+PDhEoxcffXV3Qte8ILup37qp8r35z73uSXg+e7v/u4CVoH2IYAEFB/3uMd1l112WfflL3+5BHSrFPf7nd/5ne6f/tN/WsrzhCc8oQyE1WVsW9vatr4b+/Tv//2/L8TP85///NKH7f/2b//27qabbjrW0++Sz33uc8VGiW8c86AHPah7+ctf3n3Hd3xH98hHPrJ7wAMecMK1590QQJ/+9KfLvSf9j2RGyNTHnHXWWd3111/fnXrqqfc43sZmDu0mm8pm/pf/8l+6r371q8ee7p6CXJJogHD6mZ/5mWKPV4mXdrrXdv/PUk6Eg7azTSInxtrmqbNpx37v935vaefLL7+8e/CDHzzxmHm23/zN3+w+/OEPd7feemv31re+deIxbdt+szrlXe8L3QORTiaFynQX8x1NPTG9RVqaKTirFNNcpB0qT9+pylxx6dI2383r+4Zv+IaS1pdUOSluTZo0adKkSZP9IT2APfbtniJNXDq7dHTrpkmHt8ZBH2uUqVwwgkUmpblbK810Den3pgrAC1mjwfGmx1o7Qrq8NRCsx2B6rJT1r1nRlLCIZzbNwcKzpovAQ9LnrdXQpEmTzRB2x1IApreYYmpKkGlF1m40xcrUG2uXWHzXIr5iL1OlTI0xvclaZda1YQO2s4M7iViO7RDjsSX3vve9y6cpNt5IJdYyjYk9NIVGzGX9HNN2LAbM/g3XJWMzbabWmDpmqQTrzrCdns05/p9UblNtTUcS35lONVxDZtNFXWl3mzoYS3ajA9Pk67/+60sZ6eK97nWvMgWOb6Qz20ldlq/7uq8rU8o8t3WHTHPjd00Xy0ueZhFT2UydtFaUdX/GFNc1hc3z0vW9EveHK/Q9vAq84rs3tMEauA01O57WzCEalTKYN6djW6jQGiYEuLL4HZC0F0KhzHG0GJW5tvWaJxb8sso5g8lgmROYdY6aNGnSpEmTJpstMAn8IVASFFnrAbFj/QRBk0UsgTvHAbGAKCBp0EhwMxSBDqzwjd/4jSUwA8aAMOseAMLWwgBu91KsX2BNAzhM+TxvI4KaNNk8sf6IuMS6O+yKNVesieNtrF5Jjpi231o1iBnrzwzXgllUEtshoizGyy4KPJFCymSgH2GlHGws8sfaL2I+5LOFgwXm7FFEWdlN/yGBvCLfgsvIo1nEGjjWUEQasLn1mjibJp5ffaijnQYMamLMWkXbkUTWz1H//JdBCkkPFvofU6IbBClnUEWbWndIEshOQgcQitYZ9TzW33GehcSzLlZ9j53E2k1PfOITy5vmLN49plg7yCvpka7evrdXot9Zp0myDRug7yPQ4A/7DADtGRFUi4UJvZlCo0ay+BUDsheCnUQEWfk9i1BFuXQ+BgUTrUKtZG6fY/yeVQmbNGnSpEmTJqsVvjogeuiv+fDHP/7x5QUSAioLVhocgglk8wBPghtBzbTFRl0/mMFinnCMRTsRPgC3zf51EgthWhwUwSWI86yIsCZNmmyWWCgY2eKlPIhs8RTyANnCZskSsLgyYvp973vfsbOWI7I+EORsijdK5VXbshOQQMgiLw5Clsui8NYnC9fLpowNFW8hfwzCyyDaiQCpBYnvvjKeEEfs+bJEuZYV/+W62hWZ5rm06bT7qTtkkfonnp1Nt78W56eNZE6JeyU8OFaixjLkIQ95SHlz1sc//vHyFjiZqPyq+uN/Iyl74uq8TZJfRohZtFkGEH1X/uH5O4mMIH6ZvtHFMUXmmZdOeRHEIi8IWlTUQfqNurDoNkJYso3Fx7UvLAPjyFbGvawFEUSZjURRDiwxkUqILXz5y19eUrA91FCBly0qC9jTOY4cOXLSJz/5yWP/3PWaOClVjJvyYRU1vFXfkwaWxmjSpEmTJk2arIcgPLzKVfaL7B6AGeYwGuoVtlLsjVgaZYQBkhnjLSMAsjewTAKcsIwRTmnXMpu9fURg4xPx43/Bl23dxDPDYd56opwyn6TvLztQbNKkybgiMJbNIX5iv2QFEBkfYhZTx9g+r1SfRmaPKZk2y7YqA5F1IhPEW7PYXeSG4B7BIdYSO5m2ZsDd6+cRGTIw2el5xLUEwmwuW2xK3JiSOE/5vSnLdDzP6rcsUDIpDhSwAre6PAAAVqFJREFUq3tvybL5HUHUyci0OSaxr+t46yTfM09GkPIgJHyXTaNczvW/+kaimK6HVKEXsq0QLgQBN7aI9b0ZzSvzkTunnXZaeS6ZWt4mFjHVix9GqBiYoQuy17y5y7Gyguw3BUv2zdbWViF3hjItFpcN5/pIQq+7H1Pc01uV3RfWiEwryzziGmTSdcxmkoEkC0iSirZ/xzveUfqeLCB1ZB8MxE6Y5r7nRFAqBali/j2gRTmIjo8MSvqY41IBqxSdlKJg0jCYd95557F/7kr51oFUMBDlOIBPqjgCaShjKEGTJk2aNGlyUGVWPypwkGkMBFn7ArGB8JCZAzgaXeXTM53L4A/wbbqX4/yeJgB1NlgF2eN18bCK3z5hAenscMK6C5wj8DLtXd0C2wKEn//5nz92RJMmTTZBkhH0ile8ohBBEVM+vfL6K1/5SskOGntdlFnFumjW97FekWwMwlbbTFVB2px77rknnXzyyYVUD5G1iLzxjW886fWvf30ZrLeWkJkmY0n8ELtvypk6l9kijhVss/uOsclusfmecxE6lh4xuJB9xHFZo3Y44IBIQw7NG0eqW9eXIYLojyCUZI3xexG+jN1HwCAOxxbt8JKXvOSkX/qlXyrxM39MN/kgRB2ffM4555RMMGUTV5vWKHtHmUzzox/qF9GnbU2xRuZoA1ljsl9CoqkrCRuuZ2oUny0DSMwuI0Y2rMEe5CRC6oYbbiivyHfs5z73uVJnsIDMYPenn6kzRJJX3DvWNZCe+hZBNPH/yoTjwCEQr9L3rLLTcAfwwi/8wi8UfVdm13VN5ygbcs6UuKc97WknXXXVVcfxCrIRoeNaZi5ZN0sWl+d1z7/8y78shDCiDfFHn6yPBZeoM0SaetnTxaIjGkqlAmrmqQJhlB1T6WE0AmOAJd0L0aGldj/qUY8qSqOT6ugaTAfWUOazUhKNZd6rEUOjiRQeIJSGxUDYH0mnb9KkSZMmTZrMLsAT4OMT2AKcACMgT+DAvwKx1vXhdwE5n3CEYAMIveOOOwrIBOKQRYImZBFAByC7hmvx+wAf0Aa48udApJFT4Aw4BOKk1AOCgLRzMvK6DAHqPI8R8jGwhPoxcqkOPLtnBDgFlU2aNNkckREgmBQcJgOHXRI8y4q5/vrrS9C8VzGIKV4ygZRDXETYMnYX8WF2hXWDBP67jfuuueaaMjAvGJaJ8su//MvH/hlH2HlBNTtvQWoDCOw+v4FwEZSLE/kcMaE1bfgYJLtP7WQKrk1b2QT27LsYU6xZb+JP13V9AT2CB4Fh8x15wBfyfcrmN5/IN/ounhbTIjOck0EMn+6rHRxj+rL6qjN0xhLXlcUjm0emEkLyYx/7WKk3CSH0kr7KRjV9SXn5Oc+sPk0NU15xubhbFqtr8V0IOfqPMFFfRF2Iy9WLfa7Ht5meqL08s2PUH79uH6LS9dSJenN/8b1plnxl2lbdifO1lTZDQrmPdkp9Kqu6dox1emRZuT+dgCnwG9oDUYX3wIfIKFY+vjjZXz/yIz9SjlMux6lHUzzpjMwe35FoyDT93CLxZigpi35GX2RZKTviDecCO7ECa5WeotNjsY3iaQyikoG5SSlfeyEaF5NtMajf+Z3fKY2ZxopQDumMlIJyS7OT9kiBNQaF0JBNmjRp0qRJk3uKET8ACngTIGQDxKSJW1sCUWFUkP8F1oAxI94GkXwCSbAEvz1JgE5ACdDy3SccAjwDSQAVwAWs+Q7kGdwBllctnlFdCJhkJgOMRlMBYmXfTWAHmD7nOc8p2AY+gbnsk2repEmTzREj/exfpoaxV9bf+bmf+7kSk2SakEB2L+SZz3xmWX/1/PPPL+QJm8a2KQ/CQrbIGAs6s/9IekQMQsN9BMtjinp1XRkd/Ai/wXYaIEAcsNUIIHVuEy/Gzywi6sm56gnRo86SNaQcSAekBl/Ijvsf8SHwH2am2i8eVW4JDdbt+cxnPlOOtXiyt03xfWMLskZ2DALNVDpTmJA5pqbJaJGZapAHGYU0vPbaa0tZERvKaaqT6X5iajrumWWZ/dEf/VEh2q688soy9QwJQ0wnQ6DIKkK2WCTas8n+QQyKxREpBoQMgDgfUckXWlBdPSLt6CTCTt3IpFHH2hNGUWcGk+xDTnmrGR7DcdrKs+EBTNnyHDJv7Xc9bZAsKOslwR8IMe0iowfuQJTBIGYaXXzxxeXafL/n2NraKsfJlFJuA1SeX8YRUsj0O5l36hk5DD95Tm2tfGtHBAFZWCqN7OEAHeKBPYSH22vRsSiYBtS4Fj+zsJlOHgmYxLwBkxpLZ8XySUm//fbby3pCQ9lL49ykSZMmTZosU+bxcYAgksdon8AG2AHuAXsDLEAX8GZD9LiuDVgOaZIAY5IoCwAI7AqWgCIjdH7L/MnIHgCdjW+3by8ExvC2UqDQSKnRZKAPeJaGLjBYVAQs0umPHDlSyLSzzz67AGQ4rEmTJpsjAkDkg/4sBpFJIENCRoXpImziXgobyraL6RBBysSe+RQAC5Z97kbYfBmOlhaRhaEekA+JKccQwT6ijc0knumKK64oZIOBgvi6+CKEQkib3QofFDKp9m/22Wo/67vjfdbid71lMW/Zr9ZvWiYRhJgQ18v6QtIpq09kinqUsau9ECx0V7kQOog92US33XZb8fsGL5Afyq7uZYD536c6J4gUyRmui6Qz9QuWQC4hYGT/uM7hw4fLAtTuJ6ZHoMgA4nPpJHygzKZXIouQfggZ2TZ0GZZwjUsvvfSk97znPWV2k/3075WvfGU5Tmaa6VlIpTyHTL0zzjijlAlJhVREMCGOYBDkDTJMdg9/bI0vRCoizTGSZ0zlg5PcFyaABxA9ppVpR4kriCbcAz2siaC1mBpWi4aTxqeDYf4wfDqOSmHYAB0NsZeiwwCEgKiGp8hSGX1iHZPm51kwb0bVNHDSAX33PNhADSQVDcOHxbc/92jSpEmTJk02TXbyXxYitm4DQMify2gxomdquN/ASVLYgSlATPatAAdQNOrnU1aMT1gBOcTf2gAd/hd2AIClfAO0Uq29pYTPNepoUAaAFCjZJ/hQDqOAysDH8+kGdZBONfhelcALgCCABwT6bvRUlpNnRIzBSQIp+zI9YF4MYXDLaKOsZdeVSq8ul/mWnSZNmowvpn2JN9hThLbMSXYC2VuTBnsh7JIyGPC3GUyXGWR5DYGyTBBTe3ZLtrsPm8lvSCDgE2SPjhVbWecFUS6wVq8WBkZIqHO+K2SMT8/Cf/Bn/MkYWxINbL5n89u9xKg+8z2+a7gpY+qE/edbXOfJT35ymY2zjKlh1lTytnCZPYiWLNpMB/gxxJmBGUQJUXZ+CIknsYJ+a1P6o7zO4b+0MTKEr7c/pJv/YAyZaDLiEENIISSewRRkCT+LX0AAGQiBC/hBZJQXSjjGNWT/mF5lYMr/YnrlRRrhAGQdie1dD95wHffTHxFX/DOdN3DlGggxZXWOdoU5/IZntBuM4zzP4Jm1B1KH7qkP93Esklf2s7KpI7/hAdlGeAp1Vr8+HsHGJjhu7YggFaoSzA+0CBJFNX/QgwJ/Kj2jdv7ba6Gg0vAotrQtrKPvUtV0QGVEClEsCqfRGCPMN8VnGIA2AFRDSSWkaMDvJBnLiDVp0qRJkybLEj7NujkADp/NJwIlQKZpXQAZIAOsIHKAEwEC8gHI4fMBPenZIXz8dqwBE/7U+cCYa7q20TN+FRBE5gB7UvQzQmZDPtkAXaQQ4onfVk6+GFADpvdK1INBL6AY6WPE3Oiol2hkagHACzAS9QVkAsqZDmcDHOETzzMLblCP1kuCT1xf/cEteQtqkyZN1l/0dXEGGyCYZi9lPayTKCNbn0AcGWCqDJuFILCsxm6Fb3jd615X/Ih6cC8+ZAwxaCDo90pucSnySpaGDA3B+yQR20oKQBoJ+P3m+zyzOJAoI7tvH7stfsyaQckwEjuyz87xbI5HUoRk8r/2R6rxI4klc/52gkTha/k/z2QBZottjy0hgry1ToaP+/DhYmBZKurQMfy1OlAf9qsvz+h5YQt8AOKDb1QnfDgfZsoXHiGkp0/3QNYgRRAl4nbXpH/IQveWyYVUcr5rIcb8dh/+Eanq/pJVLCKtnPy1Dd5BqvDXyq7e3ROP4dm0CwJIu2ofesBveyZEkTWI4R7x//vf//5yDcQPH6xd6A7yhp/X5vw+Hacz7uN+If74/WRI8+Pub7AIHtoIIihi3p5KACAVXCUqvIcGTBBFOrcHXhehIBhDCgFkqmgMo3JTIgrtewyAhqG0lEM2kAZhEHVWo3IUwqaDA7g6A2Vv0qRJkyZNVin8F4KFT+Pr+CUAw/dk7wCQwBE/JesHOObX+ELAiz9DuvB5N998cwHSsn2sE2BePb/nv5A+QDDfSdzLPRAgwJRrGTgJiALi+F0kj8UYkU0yfowCIoKAIKAoflm5PdM6iPoC6pA8cIF6OXr06Elvf/vbywglUM//wzueW30DmACt+oEpfMJJwK03ojgHeAwZ5H/fpz2zayCagF/3MtgGhO7Vm4WaNGmyuAg0BfUC4p0IgL0S5ULcs30IaDYcQSDu242Is9gtRBCi33SbseoBkSCDiW0W0MsA4ufM7thO2FJkl3iWz0LiKJeAnV/l70wxMxUaoW/gxMCEeFfdCPbZbtkp/EX+swYMm6+9ZfAYOEGM2Menuh8f7B47Pb/yuRd/YZDE8e9973uP/TuehAiypo32sdYP325aFv9nypX6EQ/DE4gPdWWwR+wPJzg//g4ZpH7UCeLGMdqbHhDYgT+DE9Q98kffgDX4SIQMPAAfqC/TtCxkzmfK9EIAOYbfhTmcK4ZXdn6T/ppq5RoyfCwBg6tQ73CH+lS3yu07IgspJVsI6aRs6sS9tbFPfQGG8Vz+o2vawhQz98sAjfKYkaR+lM8LKxBKOAWi7HDZdkTQeqCgKUIJssiTz4iGt5gYpVlXATQtSmauIEDndXKAMYWnCLVg8jyL48xflIqGEbeglPmF1kuiRABukyZNmjRpsmpB5BgJQ9JIfzYf33x4c9TNd+eTgTMjfMAxUGuE1H5z2M27R/6Y6w+oAiquNy37lWQQBMA1wILUAcLN1/dGEZkypj0YQTNnHkiSsm/alyleQPu6CyAKvFq3wFo/sI5FXa0d4L8IEgeos5aBxSqBaHWqDYA/gC4CKJqyoF2sSWARUBgEYA44niR1oOC47Y5t0qTJZkgyI9ZNxEICWMSzmRMCaIHvbiUZJLImBOvxA4vUQ20TkTMvetGLylIeiCZltYwJf7OTCM4R9Ow6ksMgh7XexHZIIvbfVDZBO1ttHRlkPkKBz0Q4EP6O30Ri5IVF7LRFk13PIAICSLkRKsgBRMgskkEC5xkQMNiwTNE+yu/TMyFKlBc54o2eyBZioAgZhKgxvUldIkAcq15qPzWpjT2Pa3kmoq5hEoRMBoSc5xPmkB1kgzWs34NYcn5m+eQePt3bp/r2n9/0Wpt6Nu2EpEPg0XEJLNofKYNkwgkY7PH8zvc8dAAhB8/AWsqA1HQfRI7rRBwrAcUgkjrCHSBXEVcIqxBaEddI+Ynva5sRRFJ4QFHFSsejKNln9ErDSNHzuU4SpcBmGrVjiBgNrDHQRqGRRY7BaqZxGDBKo6Gl9VEinRpzR8E0OCYR+KMcwPAkqY1XkyZNmjRpspPwo0ad+CkjUkbQ+Bz+y6iUFGkDFTYAHpkjRZqPshmlMnIFhPBZPvkzI5j8V7YajBjFMzrFjyNvABkp4UDSs5/97LKQoxE6A0MGQ/xv7j1yCOBBUAFzfC2yJFkvfOC6+kHgXro3cPjmN7+5rP1jMEj9AXQBt54FUJTRZL0Eb6ixKKTRPSO/gD/ADKhawBLAVA81plD/pi9oJ+0GQxl9hjUAZMcTdQZXJVBBwAGzzm3SpEmTsYW/kcUpjmHzEOEC5N0KIlymDBuLzBBL8UfzCv/BhhpcYHf5NtPsEDTsozWBrC/HTu8kysT2ek7+1af4DoGvHpIsgLhHFiDt2WTEBH/h7VnuYxCFT+CL+V8+06LgyB7XUkYZsch/dYs44b9dZyfh05EuYlMxNzJkGQJLGNCANRAe6oIP9MzKqd34JUSG5zSFTCawOjRVLZnCMnv4QgQIH+j5kW1wSz01TN3BGHTCM7kvssnxfJ36dT+Ygh824IQkkpnlOrJ8lE3mjnpB8CCjYCODNbK6YBbZuhZ61j6mZPK52tgzaiuznCR7eC6+2L0Qd/RT9jJOg19GCnkGbYoEVBYLn9MTJKRnhreI8sBEppEjKumYLGt1pTyejw6YfeQ4z+MeMsQ8n3usNRFEdEQgUsNrBBVP0SmBjq0BKRHFUiHrKhqQ0mkoJJD0NJ/WFaKgNoruWSmYxvPMlImyR0EI5XYsI0FhEEwUGPNt3iQFj5LU0sihJk2aNDkYIhMHmYLQ4SP4HMQJkOk3nwkgIgMMVgCZRtj4EYQAcILIQUzwRQCPkSsgCJgwMuU4I2X8lE/HIB74L0QGv+ea/J4pYTJa3BtQCuFjLQIbkgfhIfPH5n/rCPFnyukaACpwg/hx7VkA+DoIQgVukfkjkDCSi8QBWgFvxE3ALSAMG6gj6xupR+3gWR0nEFDfsA+SxqAR365OtJksYudY48CnNoEdfMJMMIPRbABVG7qW9tJOyiAzWXmdHwzSsEOTJk3GktgT8Q5bh9QW+JoqIxbarfBByAN2jk9hexcltGW3mqLjmmw2m4k0kIGDmBeLicl2spFsMBKCD5ABI2OJveaP2Wn/IfP5OT6PX2Cz+TtEA1/AB6gr/5s+x54jQRxjnwESAT+fzYYjrBApfD9/uZOECJJtYxrWsoggcTzST7vwW3wYLIGwEcuqZ4siy5bSburWYJAkCjqjbHyhulNfBlDUB9zgWBjGs6hXguyAc5B3cIrzZcs6VkZNBkZcX1nUGezBL/rONypXYnixt8xoeAah4trqHk7hl+13LE6Crmg3eMt9XA+2Eecjlwxk4QH4Y8+jjJ5H3O8/+3zHc8gQ4r+RRzABMZAmS42umJ6GEPK8Moudq5xmF8EVnskz26+MjlNva08EEQUPkMKaYbp0DA2nUoFSHUFDabBNEMA7cxaxtlhdDaJRKalGo0CUlDJ7foqPGcQGSnGzYUEBa6DN82OTdTJgzj5Kq8FDLjVp0qRJk80XREFIHBvgwf9x7oCKqUNGK9l/vsD/QJdj+Ai+gd8EZAEVfsZmShHfYmQJIDFqBIwBMfwuX8L3Apb8lPNdWxkQNTagR5q/N08pJ4AGkAOzeSWrzTQy89v5QQEBUIWs4geVkw/cRAH01ZUNwANogVujhTbrQAhSAHaiDoFG9QYPaCegjW83auh8gQNwOxT4CCh0TZ8ALgIHdnA9dQk8a2MBC/wENwGhiD2BibaFMbS10UTlB0hhEgAUEG3SpEmTsYTvEPew8TIkxHYGBPiS3Qq7a0oMu4dcCvk9ryiL18+zq7J/ECv8nkEL05PFaoQN3knYVAP0MjjZVL6VLTZAoi4QTfw14cMROoJ7vsB/fKX7WD8XQcBPOA4xhLxRFuv6GFyQweJeFhb23I7lX3YqZ50R5HrLIoJcGybgd+AQcS38IFOKj+LvkB4yasT9soURcrCEODeDIPwm/+Y5YRcYAqaBT2QV2eeZQwJKlFCXSDPT1iVY+O3+fLHzYadbbrml/K9MroE4sbmO3/aLw2EUmMU9EUj0jR+1Ec/mWekRkshb0mQCaWf+FZZSFjju6quvLj6fLigXgo/PhpfE7o6Hmc4+++zyf9pSu8JVhF7AbbgFOuo8/h1BpAzqhdAbZSWe15XuOaFujUUnxBQaFQOQVD7xkFLNpO+NYUj2UoA4SqZBGTAAkKGMck0TSqmTYH8pJhBIyazbwMiaW0ooUM1g+96kSZMmTVYv08BZ7HLsdS32ydQAXgT0AnUbYAW08iGE4weKHZetni8+iwzLl1EkoANgBJD8NoroO2CGeELoBCgfJAHugXD4BJhDrACzwP8kUWdIM34b2JUlZVR8DL9snSYgUSo8sAzIIoymlUXb0g//Iwvf9KY3lXYGips0adJkLBHUmy4j+GWbrPMmVpnmD+cRWRACYbYLKSJL0tSreUWGjkQDgyOCamUTY4mlZJ0I1GcVmSiylAwMKI+BfaQAf8kHIIisERRxb+QROywOtB4csSSIwR1LpfAZrru1tVXKJKOG/2fDERSeH1GAePC5k1j3j813T2SC9Wma7H/ZOCKIYNnMl8OMYn2xpgQoxXyag4cZ3WRhABA/jA8gj4kGKhFCYUmB+iFYxK5jFAE6I4KYS50a6+k7w+E/AYJ0NCwzI4E1bNKkSZMmqxULHsuKkSYuI0O6tzRpn8CbEUG+gB9A8LD7/mfXkQ6AoP18hVGeBPI+jV75br/v2wmQ6178hJE2I1BGqvjbmuBRJgDTcXyNwRm+Bij2nQ/KdhCEb9V2yB9rAQD6fmsnflzbDP20UWCjdNrQZiRcdo7RZySQa4wh7qOdEEAGhoweC0bojPsZ8VX+SaIc11xzTRnJlMrepEmTJmMJMsOgfqawIIJMY96tsLUGz62TY8aENc+soYMM30n4wNhqa9GYxiuzJAkHBjbe+c53lpiJz5tHDNzICPFpsX8+3YLQ/KpYzD7ZnHyB2BaJb1CAD3ae9W3YcgtTm/nBr8uMQfTLvPViInGcupQUYW0k/pzMSlg1IuhgykYSQYTxMC8OW3vttdceT/sDTKWcmbups+o4+0EYJ+ANwBQgYJORQ5hiDLCRYL8FC5OEMWEgjNoC6IICjLZ0fanqDIr/gX7ADwjEPM87etykSZMmTe4WC02yuwJuG1CZT2DwnHPOKfZWsC5F2bQdNh2RAGwiVxA5iB6bdGLnIoN2IncigKBMWZmiPkP2+C2TFMBNGrMBFYMFCJ9sznGc40P6HFRR/0actRe/K+jwaTNAo+2GkgwpmVOmwQl4vAVEG9ANJI2pAhaPHkvqoIZoQz4dYSUYsZio9pSxhHiiT/QvPh8OQBqlzE2aNGmyW4ldQlKwRwgX679cfvnlJYtlt8J+IbnFf+wsMsd0GmTKLMIes83svIX8xVuErUTUy9ThE+cV9lWsyva+/vWvL77/yiuvLH6BLZbxw5eYvmQaMRILNpDo4J7xHzI6/eaDkVJiQZlAMp8sCmwNI+QSok0di/cQRbJOTQPaTvYjETT0g7VM+m+748eUVd1nFtlIIigVqOPotEePHi1EkNHUgBjphmeddVaZX0ehnbPfhCEBSBFAnh2QZAQYhqyjlGBjUsCANEP+AHwCA2QRQ2w+prUJGBf1yeil/pwjWGAULUqVOYfbyTopfJMmTZrMKmyXETpkDGCIwJHlwe4hZ9g1QMsnW5mMHMfkOCN1gBkAiMw3hQu4Y58d63uubWO7XWcWSeYNu2xD0iQbNCAQAYDkkcWjHHymT/vZcrbfPgSQazS5W4y6JitX22nDZOYGc/C5Q1GP6pyfVM+mKRC+WrYy/yp7eegXl+UrJ10XfhIgmPYAM1ivQ3aa56SPBooskiqA8ardJk2aNBlDZJvKMhSXIL+tj4IM4Yd2K3wn8ufUU08tNtZLExAwpmHNIgZlxFIyb0zv5QPYcC9eQMCYVbGI8POelX01OMTPe2kAP+EtVQh61zc4ADe88IUvLDM22F+D9WbB8Omyh1/wghcUH266280331wIIvZdVpFlU6zzo275IQM4SDGZQweRCCJINPEtTAZz1T5b/Av7qCc4D9G2DIHJ+H4Yzxo/2n9dZGMzgmpgk1XdpRbqwAHRCAwpclhn7OpOnWDTRcc3imyk0roR2GUKb6TSSB9D5Bj1xrjZJgmjxxhZX4jRQxZhn9Ufg+P1jgAk0kgmEQXXHmXRqf6TON53yq7jNWnSpMleCkfPLoXAiT/wfbgRxyFKjAgCYAJ/dtVvdhYpwIYiUnyyr6YB+QTe/M/+IeORCQj5XHs7qW1pvtf7ET1stPsiGvi5ZHwCNLJPkD5sNWDtudlzW5Ppom34R23pOzBuoEUWLl8KIMIX2rYeANEuyZCiJ4IcU7IAaW8S8T+gbwFK09bXQZSp1kU+3dvgLDBO7+kw8GywRwAyPL5JkyZNFhVrAZkWZuqT6akIEmveCMR3K+xXMoIQ8EghvndWG8aHyghCqvDh5NnPfvZJr3nNa8og+aISnxKCxidcwHdkAAYBb31Y8SrfHnGsWA6JIMkhmICvkoFqE6/x9TCI3z5zr2ACdbCd7Fci6Mwzzyy6xp+rO1PwIl7pjqAx8CGLit9bhqh/GAKekFlmQGldZGOJoKGYDmahaMbFqFaEYTH6puJlCAWw7VdhbBgHxpDRyei0lHUsJOIGMQTQ2mLoJomAw4hy6owRYZyQQ1hzo6T+F4DoPJhVAYnjpWRirM3TtS7BdtJAZpMmTZYt5s9boNJce3YQmY2kAb4EvjYEj31AVOybETu2lK20yehxjn3sVkAZ0JWNDQ6h4Pcswg6yn+ymeyZTB7HgO/LHfzZgNaNY7K0yDD+V3afr7gQAm5xU2h0It3ApX4n4sx6ftk52V9q8FiAb4aOdLCQqtZ8/BMzTFkg416FT6ygGc5RfoOH5bMougLI1adKkyVhifTQvsJFpyFZ6SyXiYQwR+7geIgi55E1YfPuswvfKwEGKCNzZfMQBcmhZwvcQ8ZWYje+eJJ5tSJax1bV/dz7bnX3+d56NH9oOC6wjEaS8Q587lJ2OMRBjwEy2lJj0fe9737F/TiqZacgyn7LHJhFBs5RhJ4ED8BDWbpL5ZVmXdZF9QwRp5Kc+9akFyEmdwwgjPyLYPoygRbY0xEETQQkQCugBpNITZQ4Z3cRQ2rLmQaYvTMvkYaQYFMEJo+S7gMRvgQwCCaOtQxlltOYFw8SgCmIATtlE1kXwCsZZUzabNGmyWTKGA63FnHi2A3BizxAzQJ7vAlZ2i3DsbE7W1PFpihdiJWu6IFLyH+Knns6VjbgXEOW3z3lEhoiNTZRdZOOrQvKwncphHxBov81359gcI1C3eS77koXZZDHR5vwSvyfLS8Ys4sfULdOk6BGdmJS+bcADUDZ6qG18moKeV8Nb+FM7Sdkfytj9YQzZqUzrWOYmTZpsrhiQQdJYH8iUJXZTxsQYItZB4CDkZQT5Hlwwi/Cv3pIoXrRYPj8hfpQVhFBYJCsIbjDAgIAQV8EifIa3plkYmp8RV7m39Yysfesca/6IrUz1IkgMzwIHGXRAdvFhfhtwgl/EXTASbGTAy3Vdi9/66Z/+6YIvpsleEEGyZMXqXt1uYW6DLy9/+csLxrngggvKMabJ8avK4/8LL7ywvF4feSP5QxxLj0wv9MIGeFAyAr8l4UGGLhwmq4p+eMmUaxLHwACyYhFB6s7aTDK/1b+p08jE+EGf3vomi8i0f/jtZ37mZ0q2kYFEdWjNK3WOi3B/mbbqXjzs3MOHD5fZSuJkGWsGjdyffpFV+1ypHq+96+vmikoD0jFsOomOytAgKYA6DU9RdC4kB2YuxIVzD4JkVFIggqzRMXQsysfIUUibfRaGDJGDHWegnQfcEgEXgwMoq291jETSERg7ZJxg63d/93eLcRLUZJRcZ8z9GTKdxDoLpjHYhxwCrBkFpJFPnUmn810bzioHpW2bNFmm7LYf6ducnsUKrUNiM52XHWCTOF4ZFcAHG8Du2PyfzBfHsdkcPYAC3HCUnC3bj9DxmewF/ys30GW/YxHONnPx2Z3PfvazJfMDOEAEsGFSqpP1w77ZkAbuw4YBauwZe6hcSG0AS4akTEnPwHYCIUCKxfjZLxmrvluzAMj0me/2+3SO7FV20fVcl/1FGMkG8vzun2drMpto/5A+fJTMMOBLpqpX9lqY03fAEnDW/gZMtLk6p4faIsBbar60bm0TQg7p6DqALJ3iB5s0adKkyT0lWa98sGU9+MDEF7sVcQafLvNXPIHc58NnFecnJuHfYQG/4QZ4AkbhE+YR53sLGL/hOcVHri9GQg64j3gUThGTITzMbHGMzavh+S7kGd8iQ0m5YAy+R+IDUkkZxXBwkJcAwDVwieuqczgLhpgmCA+kE2wD45i2t0xJXGdgTh0oG1/Lz8JZBsisx4eUoyPBc55Ju8KOYlG/rQnlGgZ01KVz+PC8AMEzZXocXKcd1V2wHnwqUw0x5z9cAf1RDtdI1pbzTSeD6WQYiVfNNjIgqT20p1kyMCkuAl4V98KG3mCnPekAMpAgtpQ7a/LCpp5plQJN7suhHiwhAG1UTpqgCk6KvkbG7nrzGBIEYYQoaXK3MBxZWwiIzndAWUcTMGGxdTSGU/3afLdtJzoFo6R9MkIu0NF5dFT/2RB7OpEOLf0emYc5dR8dWHtqN5vfAiSf2lP5Wkp7kybjiD7LWcWGcsbEb/2RvSC+E87SxjkaHbF+m2PZBp8cPqcIrACEnKlzOWTnAG5GdfJdf3YP/7M59gnW9fFk9cwjyhbb4XvIFfYj+/Kd01ZeNilgwncAITYM8PAfO5b9yCv11mQ1Qj/okI2O0FE6ksWdAWmb33xZdDairfkO5E4yXYFDGz3U7oIW/k9m8SShN8PrNmnSpEmTu0UMZtADIW/BY0H8WEQQPPDhD3+4vDla1s28U8NqkZki5jGAhBiAE1xX1gc8NKsYJLjkkkvKukOylFxDXCO2gi1kosAREUSPpU5kvpg+J4MFYWFRbdk/pqkZLDLFyILS/vOGMySRNz0icGAug/qyW2aVVWUE8bVIHASKt7nxm9oNkaLNZOMgVAzUIItgQSSYwRjZO8qFjNMmFvH2xjkLe8vy4ffVMcLF2lOwo4FH8aX/kD2u9+53v7vgON+1gawei3jL2EG8wXRwpevDceod/iQWEocHkEayhgz2wbLay7myiDwjrHvKKaeUNbHe+ta3lnI71hvPHWMAClYhyvzBD36wcBIGk1Yp+5YIIt4mRrFMP1LpQCAJWDMyLV0LqMNCNjlR1BFF9pmN0jKqOoQRVoDaJrXPiLrUOB1PB90uONMG9UYSgDG2QDgwjiRicBFBgiv/6aDKJQh0nEBShxZMOg6Ly7F85CMfKddt0mQ/iz6jby5TODP9iSN1P4G1gFs/Zwc4cWUwSsNGIEP0Vf3U7zi7ZNu4DjvBCbue/12PzfBJYnOI60Qm7ZtFEDscvrLJ9EhWqMAfSGBrgIsQO76zOWyKZwEGbI53LaLs9Tbc12R1Qp/4IKPBALHsUd8NINDPkJC2YX/R3vwMcC1A4UvoAxJIdrHsLUCTzji/DTI0adKkyWLC3iKDkPKyWdjY+NTditjEVDNTrEwPE6AbtOaPh3Z/FnnZy15W7P173vOegk9gAHjIdB9xxyyCjEIEyfZxPQNGrvX2t7+9lDdvARMDwR/IHCQPAuO8884r8ZWsIlORXvrSlxYcpb6QQLKt+bcbb7yxzMb4uZ/7uXK8lxMgQxBBBkT4LvHSdrhkVUSQzCT14UVOlnRBkHmDmiwuuiDrVlnUMfLH9DExOpzGD8ueQdg4RhnPP//8kkmDDEO6eGZEGqKGHuABkEIy0JBPEkRk9DgOqUYH7UfCuNZrX/vawg1cd9115WUJMoBcA2dAJJHAvcgqa03KAoc5rAGkXOrQ+crjXtqRznvFv2eBgT0bMhDphwDyqR6QfjDLKmVfE0FS5Cg+YPfKV76ydCIMXCoZuKdYGpFi2Sh/k9mEcaw3hk1Km+AOKFfPiCG/a4LIVDLfE/BtJ4yWdsqoPHCOIGLQAXvG0H+Mp+kkPgVuOrygVPvrgM7zyYjb57frMcKynQR9WF5Bnuu6vmMFvFjiJk3GkEXByE4CHHBCGflyH85Glgr9pscIW2AAOCBAhz6rDyBico4UWP3KtQAIxzgHiEHg6LdGyQTEztWfA7TYAfv1WdcnzgFU/O87G+EY1/G5qOif+rE+m2k6+rF+DWjp78rBJrARSB3P77f/HZ9yOsd3+9iXOjPEf03WS4ykJsMHIDOCiPTJYt82uknvJgm/L53cqKQ2BgqtMQCYA+F8iT4QfQHkXS+yrH7cpEmTJvtZZFgIuAXC/LJgmh1mU8cQmEVWhmnk/+E//IcS2Jsh4g2Ii4jMDxk8BgpkdfA3BpNM7ZExJCNkJ4GPfv3Xf71kofAj6gBRsLW1VUgrAxDwCbyGKFJ+U7T4GAQIkoifQpy4L/JBfAOXITzgKhkriCBxLqJIAoTMEgSGeyIdLNDNp02TVRFBpoPJglJW5I9pX/w3UoYvl3mr/DCtZ0SOGODnk635pI7gUQTO61//+kKkqQN1LLOGTnlObWW/2B7u9D+d8InYUzcykpA92kC70ktrOSGrTP2CCcxEgQ/y1k9rFyGutIX/rEvkPvTYdemJTCbPhgiik4lTb7jhhrKJgZFU4k5T+sxSQoIhrGqssQrZt0RQDdQQPQIlFaxxMp+yrmyGScqWxbh0bECwyeIisATCE0yqa0GmT2SQTuA3kijAPccm+Mw2C2FEEsgJ3BjVBHeCRZ0w5I+NkRBIur77CiSx6/6z33V8Cngx7H4rB5JI4IhMck2BrGu5H0PgHjq74xktz2VBvE2SFuQsV8wbBlKQJoQ+6Q/AAp0h6Q9+a4+QrXTQb+fQbeI8oIKDc55zHMuh0kvXDhFEp4EK/dM16L9z6DXR9/Rb1/Dp2nQhBC9xrP/sn7VvTpIQMO7lU5/xTEga+/Qv/cxxHLT/9S/7bI7zG0DyTM5N39Mnba7jGPuck37ZZP2FftFNG7IRuPWJ2ASC6TMdN+DgP8cNJe0PxCN/6Ik+AIjqh0AePfMd8APcpr28oNnFJk2aNNmdiMUM0puKI/MDQcNvjyXwieAbJpJtIuhHKAj455XYfL5B0A5zIEoMNJNnPetZJWMHoTBNYC2xDl9lWrF1gXwiFjKbgv+B1QxeIWuuvfbagnmIQQh4DlFgwAJxoDxiEwNf4gvxKrLElLDLLrusDJTIZhFrISv4RiSDaVH83TRZFREkG0xWjZhcfXhugvxB9HjdOzKFfsB1sm3UEd+PnLGGkNgLDkV2mWqljhEypsOpk6wRJN43QwRJIxEEgaTOkW1IPhljZg/Bt/AhYk5Wke+wszqVXKA+/EcnZPAg4GSGIe8QTzCFrCTlM72NrmijZMHL6ELg0UPnqgMZSYgkx+gX8LRphHD4KmVfZwSRIXgzvcG8VAs0SSPXYShTROoXNpISGTHMyHGT8QVxooMA8gA+QxnAjzDSGZJNlKlmOkqyCbLp7PmcN8OAfjCMtgSgOragUYDJQDECdEgw7B45hqF2PyQSXaFHjmVw/Oc4z8KY5TxbAnjXFOS6T62nw2OI//OcQ0lg7Fr183OIru16s4jz1bk5uOsm6sM0jbovbyfqKzrhu2erxT7tOY15dz91V98vbaRe1bPv9hHf3S+ESvbX+wiH/BM/8RPFoSB6iPYxjUU/iK3h8DiOtJ9+YNNnPIt9dNZ9HcNh2Yjf+gvd810Z3CvEk2vsVlKnNvdQX8qi/Pb53z7l9N2n/f7Xdwjwl6wdwboA3TMJ2l3Tf47x3T46bl+zyftP2Hb9EfGov+iX/IERPT6BTZL9Y9RQ36BrQ6En9CfkIp0CsgAugBu4ZZsJUAcEChSGQl8nXb9JkyZNmuxOkCdsMsJBrIW0YbunCdwCs9iCgeGvGldF4ALxgkBdpohME9keMjje+973HjtqPok/kGli4ADR4qUA8BlBOMlQQc5MEn7NdCYkhWAfjkGCwILwDHJGnRikIJ7B9ZBliANTvra2tgqxw7fJJjF12XPym6aGIY9kPSFMkCl8pUENxyGqlIFPhLW2k1URQbJ8ZEWJxdVliEAEjoW0Zd6YViU+hBvVE4IHTrb+kwwf8Za6ksmD6EGYGcSRyGEtJQOj6gdJ414GgpCOXsoBK9MH+9yfvsAZ8INFurU1UV/wJh2AQRzrO+7gNa95TbkOfXQfRJupjohHbRocIqPLc9Bzz4Dg0lYynBBY2si9zVryTKaPNSJoRWL+pQaS3qVxNWQtOgK2T4c1v6/J3oh2EdTaBAeMn86iA+pcgl1kniDZMb5zHAwfxzHJWYwpjEIygjgpwQejxoBwVjEGhDMRBNuc53jBL6PomJQViRSnEGKHo/RsnrcW/9NPBCYjpm4YTvsZEySV+6UMOwmCFHG1bgI4YNfnEfogkFR32qgWDoTRNkIwDPq0g5EWoyz0SFsRdahekSo256lrG2dAJ9W5/drfpzLQzfoejqWbrpu20q51RlBI0L0W5clz0q+Uj+2ku/RbQE3/Hccp2+84pKj+oP71CfuBoBBBnLv/mxxMoS/6AZtuJM0oqZFWoMiInf45ax8A1ozI2egaXUX6WNtHRjB9ZT+bNGnSpMneibgKLrVItKygq666aiJBASfBT6bNIF2Q+QYB+AQ4NyRBhD9h9+EpL5qBx37gB36gEAeIINN9xhA4BtHg1fL8FkFMIDFkrUySlEFGD+IIoQTT8nVwINLCYBd/qMxIAVhKJhNiwWvFTQvz7AinQ4cOFQyq7mBFdWlalTdfygxSX8gGONe0Kcfwi0gQdTRNVkUEub7pdqazIWrUBWLs4osvLu0sI8o6PUeOHCl6IAsKmeNYMYosn2B6g0MwJmIH0YOECRFET2QcIRyRPogn2Vv2IVw8o+QQz+k+rmNKHkJNPYnRkGpIKWUl2ks7uJ9y0rPECLKv8lZSRA9ML3sZ0YQ4ElshhJCJMLKMIOUR2+AaJBQo17QB6mXJgSWCKIWGlyYmzQwLKEVMRyQMDHCpM+q8jJdpZWEum6xOGHjBuU2bMfQ6qN8ZIbAJ2hk8+wXWHIVNoOE/TsRxMi8YCIQR44Ns8ul3rr8b4dQYBuXW2RnjiP/i9PxPz/K/38T/DFJIAvvra9bifwEPfXYv9ZHjfGfMEBoC8O2ey3+CeucyrOsieRbPz1nk+WzTRD1oU05W+zvXvlr8BjIEm/RlKAEYIWxI2iP6Vosy2pdr5ZxJxzqmvi7xXGMLvVIu9wnp4t50C9HoeWyInKQhs3lIMGUGeOiV+rP5HhDh+Ox3PZ/EPVN39qtn9/eZ+6Ut6udvsr+F3umPyBijaSF6AFa/9VM2GnDSF3yf1CfoGf0EmgEtGT+CCscbVbXPIA+AbD89pbMIpkn9vEmTJk2arE68/clgkCkwbLXsl2AGPkKgj/yxfAdSAJaH52AmPgE2gcPYc9+DLfxXY1z4QgaGKUDuIwAfS8SFCBZxo/IqAzJIFtIkMghZIDNJlg7ywfNbnNhz2q/88Dex7pBnh79MH1MniAj41/OqP7Go70ePHi1Eg4WXkQ2yVkxhEwchLlzHQLN6Qb7IDjJoN00sg+FensH9lkUEyZ7xpi8EjXqUAUQf+G1ZXMqu3WQ6EYQhosviz7KqEGWINSQO4kvdG0iSFSSbB5llEAhho45l4atfMb46sFaTLCJE25VXXnl8OpdYSl0ieeAJz49kU2fwr+sSg0tIHy+hMjXN28q83U32FjJN+ZF12pbewT0ywrSFdlImx1qKRnubImdBas+G/BKzrlIg8QNHBDEQCah1SiwpJaKAGlXnqTMvdFrTUow2yr6gxL7XAX6T9RJOArEjsED6MJpYVvsZyTgVDsan/+z3HUGQ/c5nRH3XORl8/2Hj7SOCGPeiDyGUVinuO0kXQwII7gXl0flJ4j/OKNlN2x27Kkn5beqaM9V+AQ3TxP/aV9v5nHS8a9KJVbfVNBGsqnvPTN+AAHZHOT2z/7UjZxbwo520K/HpHJ+OR/wJhNOuCGxBsWs7171StwiigBD3cZxruJZ7BmgNs6qaNBkK26ifAq8hYoExZA/Ays6ynWxp1vapwXst9A1JKbMsui5d/olPfGIBfLJ5gVv6iwgyUuo44M3IaJMmTZo0WS8RZ8EjsjpMd7Iei+8WOhYgy7LhK2RJTPMNEQMC/A0x4Ck+g3us62I6lv8t3isDB4kwplhTFikjg0RmuUEK6/ggNSZNE+MP+S2YS1nFnQgCzwyrEv/JaAku9SzqQFZK8BoSKgkJ6knMYY3b+Fdv2XKOejTgEhwNT7onnDhNrF9jAWcZtEiRZRFB/Lo3uqkz5IxkC+0PhyqjzBgkjbhbHSHcPBNiBTkoTkf+0BvPhlQygO0458vOQtTAI2b8IH0MftIBhA9sIfNGO7mv4xBEiCn3NZNAZpb2gn+RQ7iCemFwL5VABJmuhnyS7YPYcT5c47drE3wB4sc1JJ8gv2SoIe6QSnRdDEdPlU97r1IOJBEUoUAJeDUCZfrCF75QgkcdSGMArLUx0mgUhBGgpAyNTjkpEG+yeSLIDiEkuAh5RCdkFDFc/tfR7SMMPEPOiCGRBD/Op1tIKIbaefTIca4bo577JGD36bq5NnFcyhBdtI84Puc3mV+0GUNf15/v6lfgaRvWrX36e9or/yNRtLNzs89vxIp9aTuOGMFSt6EsB1k7RFtzVGyLY+iI31no1m/XBRJC4Ph0H2Wjw7kHyX2aNBlD2CHAySd7FhsX8ofvBEoBNiCOTbS/9qO10FVkjj5Fz/UDOgvw8rMArPR4/yOCAGWjdObaTxPnD/ttkyZNmjTZW0EEsel33HFHedU2EoM9N10HxiawlM0gQi1wknORP3C4AB8pIOBGArmeuAzBJLOFzxBce5W6+40tspmQGjJTlJ/IXrH2i1gRHluGxLeNje22trZK9pR6ll1rsGVsqX2zV6ZbHNrgkEEcdSZTGAGjvfI2Lj5fRpD1g84444yShZWBXqSaWT0whN9EtpWpe/Z5JTvS6bTTTitrc37iE58o07DcV3yPDKI7yBqxAPLLFLRgfMSaqWlwNwInYqqXMpuGCJ/AO8os20gyCbwjAwhmEUfKMvKSGGVHtsFQsoMMWsHvEky8SU0m0rzLYOxWDjQRNE00pA6sUbG1yCHKK0CLAK+Uk4IlS4gSZfS8ycEVBoChE5ALgpBGjIr9AiNEUXSFAbQoquMTxDNOzqn1yAhBpk/YTx99Ot7IekYU6nNc33mulfOmSRzKtGBtXQQBUvfDSaIuGVYELUcw6Xj7AA1OXF+uj/FdWwhIkSlxWsR/jD9H6Ri/87/MBfdMuxDnSymt9zkGyVOL52rSZB2EPmeLLbPRX/bLBrAD40gfI3GmeBk4QQpNktgrnzbXk7Vm5NHmP/3HwokAKJtmRNIIHVJJmvpQcp0mTZo0abIZggiCn5AMgmyDBALliGwQ8RSiRwwW3ESsEyPT47bbbitZONaRgeME/TDfhRdeWMgEpIH1YgTiiAAEgOyRZYh1XgT7yKdkgPBbhw8fLlkhGayL7xtK/Gv9vf5N4PdpON4xsChMmYHIyLR7klybjzeQw6ebliSDih+WvbIMImgospCQLIgY98vb3TyLWAiGlnEjc4iYtmZtHnUNW5smBoecf/75hfxDFll3R33B2jJwrBdEJ+gA/SOmlMHvfms/9zaFzH21pdgJFlEf9G2SmL4GD9GBWhA94gfZSQgnWWIGcjN9D8Fp2pt7yFwT2yGW9koaETRBNJiGwlaab+lVbxaPwk4mZY/o4IyQYBMZZMFeRopSCfybNGFsGZsYY9/r34yw37VM2uc6CcpIbdyRSdhlUjsJ3+1nTGsCKdeoBWmETaf3YdXXRZRX+RAwSJu6Hobi+QAH/dLxMgyGdUnscwxHMRTXdp3U11DsV56h2FfXP3F+SJ6U2THD45o0WQeho2yG0S3gyqfRqazjYx/gzkboh/oaEGeb1M+IPqufAVVG7xA/+gXiB0DTD7/7u7+7EEMArf7i2j71X9eWqt2kSZMmTTZbBPWIIEExkfnJ3vMxyADr1CBznv/855egPsI/WINH1oQMItkVMkYF8NZWkckh+OZD4FjfzfKwXsudd945FTOOIbKABPaIKPcSGyKhEAHiQsQK38fXhdgKxsxgLRzPx9oMhCDC7EPS8Lc1jq/Fc3lmdcpnygxXV44Th4pnbcH1cKp7ZAkMgzfIDD7WfqQcIgXJYirWskXZiGfwzLaIASDPRDc8O/HbOXCBZ/EcsIfnVgfqE6nlXP8baFfvzjFg7llJ7ps43nNrB+I/9epe6r+O+2txP/dWhloyIOza6li9+u147e8c2CZ4i/4Ps99WKY0I2kakGEob0xktEiX9TxoXUkg6mMaLaFSMLOWzgKXX/jkf+AV8mzTZK0mQNonUiPjPMZyFz3UT5WOsQ8Bs59T95ziOpUmTJicKIAJ0AC98m0/ZPQATkIToyX9AEIAEnAFDQMs0MSCCfAWi+EKgB5j0G6B6+tOfXqYzGrmTHi3FXxBALKLZpEmTJk32t3gDFsLHzAtxkjVRZOyYTiO7Q3aFbB+D8HUAbrDAW6WsJ+MV6gboxV3WwpHpITvItCIimxRRJF5zLT4PhtwONy4iuSa/hgySsSSzw1vCCMzqP8QA/8gP1nGj85XNc9pC1vCzvmeDyUMgTROY13HBvq7tfspgq3E9UiUEhOuKEWqRySRutY7OqmVaO23Xftv9N5RFrjNpf71vp/vv9P9eSyOCpkjdcIDs+9///vJaOAy1leiBZoYLQLbQ9LCRMdpIJEwwVtg1AGOjoFm7o0mTJk2aNBlbgDwkjo2PMupnnxExI38In4xCIn2MoNnsG4LCWoxqGXkDbjOiBXgifPg6gyAWbOQ/AUmEEAAMbPKDAOmZZ555jznw6w6UmjRp0qTJ7kWGDMKEeM22tyaZOiN7QvaObBavWBdfIVCSKYHcsT6rDFPTaawNRKwVZ5BB9s/W1laZOmSNHlkkecvTMv1Lrm3Q35Qia8G4Nz9rP5+JhEG6TCoDf+saYkTPmsWvh6J++FPH2lzPIE3qB+nj5QmO85/r8rvuaeOnHUOUiSCfYAMxafa5pmVP+HmZV032vzQiaAGRgmgkE+tr9NScP+skAN06XljdiM5r3qsVx7HZeeWt1EUdM1uTJk2aNGkyTQA6IM8WcOnTZpQPsRNyxwCFqV02wFS6uf22oY+qJf4I2AQOjS4C5zJ4DGbwfQidDGg4Fvg2YmvhTwMg1gzaTgKemzRp0qTJwZDYfUSQNVvEQ9ZlQQD5LVtUppCpXrJLvRnKW7mQI4gNG5+XaUAGFMRT3gb1a7/2a+WV4l65bl0X569Khv7MsiL8ogEXgy/+H4p9/LZnQQLxtfzqG97whkLGIG6IY1zLekreSua7Y9UDssyrzx1jIMZbzDy3/xA8iJ7c2zQxftxv58MABocQayGfnKcsCCVr8GiXJvtfGhG0gGT+pZFWc1Sx0wwPdhvoNnUMGK9Fp7bphDqaaWOPe9zjSookAG1r0qRJkyZNpgm/gtCxXoBFlM09N/LI78hSzYYUAuqy1QTSNElmT6Zz8XMyWA1i2GdA46lPfWrxffyeRRCNPhL74uMMiGx3nyZNmjRpcrAFCWQNGsSNl/KIowyQv+IVryjLcHhT00c/+tFyjLdI8SviJ34J+SMDRxaQNzxZzNc+C0ObdiwjyHo9eylIKmsaeWvZtDVjkTGe15uirJfHj6sPvtVizUgf1zEYgzyzkHIyfnx6bqQZIsdr+CUpIH/4YzIcbAkpRGAErzu3xlLWypTIYCqdctRvyGqyv6URQXOKjlR3LqOiWFid1UKa5roafWW4dHIGzhxWjG0tGWHFBssMssA00I2JRQoB38B4kyZNmjTZ/wLcGcWTsQPYmaYl49R3hI8UcPtsWbOHj/Fp1NHonu/biRFHU7YQO0ZU+Rj35Z9k+lgbwFs2rOPgLWB8kylgzgNmvWUP2eNtLkYtmzRp0qRJk1kFScHnmDJ89OjR4msst4Hwkdlz7rnnlrjKGj9//Md/XPwfn4ikEH/xP4mfTGGyVpCX9FxxxRXH39Dk9eDO91rxvfJTFsU2U8SAzXaC0EKAiR9lEMn6sZA2Qojv9bYsz27NpCuvvPLYWXeJ5AOkl/O8pcz/22X7DkUdetHRxz72sWN7TipTuOGQvAGtyf6XRgTtQoakEMFIY1qRP8A5AI8oQggB9UZzbY6pBeObxTORQD4Bdin3RmIZRqwtIB62t0mTJk2arL8Ackiaer2efM9ULn6BvzDyKeMn+22+O37oN4aCrAGwETdApO8GG6SL8yP+B7j5EfsQPXwYIsg+o5CAqdFUZdhOJvm/Jk2aNGnSZDsR15gSZl06U8EuueSSstjyZZddVjJoTAmzMLS3V00T/sc6Qd4u9tnPfrasFYRQQYjwfaZMWVcoBNIqfVV9v+3uXf/HH1vw2sLXMn1OO+204rNlRfHFF110UVlPCREWuf3220u9wQ7+R4rBFLPIpHLNWu4m+0saETSiTOo4OrIFt373d3+3MKzAttT9z3/+84UoAsB92oaiw1tvQYYQUsjrCK3BAKwD+lIDze/0XQqh+zdp0qRJk9WIkU1bFmbMZ76z74icZPJkMADZY6TTd/tsOxEvBJFjM3DA5tvcn68wUGAAwVoCCJ4vfOELxT/wGzKAfCKSLMQ5izQg2KRJkyZNxhbTmK6//vqTnvjEJxY/Zb1Vfu3SSy8tg+bnnXfeST/2Yz9WslOmiQEObwXb2to66aqrrirkEXLJ1CYxF9JE5qpYa6cBlHUS069NdzvllFNKUoBsHdlCSCLTwMYigpo0iTQiaAUigwegtum4FvXC8kpZFAD83u/9XgkKsOOCh1pqcsf5soa8oj7ZQt/3fd9XiCIp/lL9Af8mTZo0abIcYYdl9ABcbDhSh+1mw6Vo+7SZIux/WT4yehw/tO9kJ7IF6SOzJxk+bL/NIAN/INMIIfTgBz+4+AJrzxH+4Ytf/OI9Bgh2ul+TJk2aNGmyLMki0QgfPg3x4Y1bFif2n+nJb3nLW44dvb1ce+215TzLc3j1vMEQn0gkU8WQTRZV3gThq70B7ROf+MRJJ598csnORWx5NhlSL3vZy04ggn71V3+1EEFwB+LL1LBGBDWZVxoRtGIBzpE11nswWmw+p5R/rDZSiMHS6QUS5pZOmt/KECQbSHDgEzuOPUYyMYRZ9NN3aw81adKkSZOdBZDKtCy2mV32KaPHPpk7vvuU3Rk7juSpN6OQPmXsbCfsuQwem9R2WaPIGp9+s9/8hrUCrr766nIccsgIajKCiN/xBeTOO++ca72AJk2aNGnSZAyZllH6kpe8pEx7Qmz89m//dlkE2VRka/sghLz5yyvmzzjjjGNnbC9ipTe/+c3lVfEWXLbItO8GYkwzQ5Dw4ZuQ4aqMCDJrJVnIWTwnI8h6fabPDYkgx1kjSJyo/hoR1GQRaUTQCmU7Q3TmmWeWUWbTxywyJs3RQmDSJAF8Hd2oszfEIJEmCXJI4GCuqWkCAgZBBGPie9YYshlNFjAIHJSrSZMmTfarZLoWO2oDlkL4yOixD3HjtwyebPb5v17Tx6dtlnRztpU9NuoZssdCl6bzEteQ3WMtAwtmIv+NhDrGOdaGY6dle1oPwUjhPLIJ4LdJkyZNmuw/EV8gJwxiGDDh72S88EtIDfu8cVlcc80115Tj3/a2tx33h7PIc5/73JO+8zu/86QPfOADZeDDYsuIE9PDrM8qQ9ZbyLzNed1FvVjg2qvwf+AHfqAM5v/6r/96wSJeST8kgrwlTOzIxyPTGhHUZBFpRNAaivmzWGxpjRadFjQYfbaCvkBCYPClL32p7DPibGqAQMU2SQQVzkP+yBCyVgRDazqZjbERcCCSbIinrEHke5MmTZqsk9Tr8SQDJ2SP7wChDSiSxYPMAUKTyYPwyVu4/G+OvWPz9q2dBGCTjcNGJkPTJ3tp8xsBhIhH5psezP4i4dlimZzE/WKXAV/ThC12OU0asdOkSZMmTdZRav/E5yEzEDTW8BGn8I1eTS4TyHQmb6l84xvfWLKD+D4LP7/4xS8uMyO8PWwWsSaeV7AjT6wJZBDdkhlZNNr0KRlDR48ePXbG+or6kwjwqU99quABsZv1ZdUbIsgz1UTQLbfcctL/b+9OXu0stiiAn79FIUhUbLABBxpsUJzYYDcwYgQVHWhwoGQkIg4cKxixxcQWxA4nIjzUiYgoihNBcOT/8fjVy5Iv591z7j3Ha3Ju7lpQfF1Vff2uvVft2nXkyJFxnEfQiy++WCKoWBklgvYYuAc+8sgjI9YQhpsBwyDBqJuqkGGDZSdQDBkglJcNTUAqiTkkvoSEFGKsCEhtm4HCk8g5QL3zKfuLoihWwZTUsJ7tRes8cXjvIG8Se2fqweNYhm45JnELX+RFuRXm5dtUtpGlZCbyhly0ROwgnShoZCcZKnaPYwcOHBg9oNtNIVsURVEUex1ICZ0x2j7Ejhg3PILShmf6eCMVTPn+559/jiDR9r/xxhtjqNcyEkg+Q6PZOTp+EEtGS5hxzExhpkM/evToSPYfO3ZsjK7YC3GC6BqCRSPFxAdyn4Jd0zEEgzZsbkoEIbcQQfbVI6hYFyWC9hj0MvPe0ZOsh5swzFT1XAjFrCAUCAOBQsUbwrwzkhYNZYhgRfZI2SZ8GDSWPIcYNoYxJFi1xCjKMIaiKIqdgrIYb8Z448RjB3EzTWSYvBnWxcPHEgFDqZwmMnGaooAuA3lHjiF3yDRLw7HIW7KPDIzXpX16IcnBSy+9dHhP6vnUy6lsZCg5TCkmkymsRVEURXEuQxw7076b5UrMH+20Njjtpfg/vF0QQTpqjIAwK5aldp0do8w8kCTq4e2jQ/zHH38c3jLabmSSRKe44IILxjW89957IxlqZXYxneWpY1Ph+ngEIYJ0KvEsNvqDjoFU41mVTnkw29rDDz88dCOeVGZis14Uq6BE0B7CIiFmOmAGEIODMcUIIRAT2BRTzigxtIwwZEwxTKwTxPIpvwjKGruL7EnciqwTUIymBDm17jiXzKwzolJGXUVRnFtAMlPiEDOJqUMW8eAJ2ZN18seS7EHyUPpsk0mWkvqUyVJZMk1aBeQQgof8so7YJoMojyF9yCakz0UXXTR77bXXRhwe+ZQh3ywROkgl10g5izwj8yhmJ0+eHHK0KIqiKPYbYp+YCez8888fRJA2kYeOqdC1r+lAlgRzlvfjjz8enS1ffvnl7K233pq9+uqr/2frZPvgwYMjIDTdgT2Tjm5tuThB2nFEk7g54q0KSq0tFzfItuDKm4jp/SKCkFx0FHoHj2Y6x7333jtmR5sSQQJJP/bYYyMPO1BcJPpTUayCEkH7AMbgMloMHSN8CWcGjukJsc0EKhdKggiJRJDEiCNwGXfbgZGlpzweS85nnYDOfgJZcixGlkTIJTHaYqgReARkURT/HuJJg+RAdlj3/5MHIWPsR8LYtp7jZATixzbS2dI2GYLgcdw+29mPCFKP4+paBeQBGSFN5QZ5IZEdzkF2ZJiWZJgrZVO8gD/++ONv+URWIYOQ1WbmErCSZ886mFdei6IoimK/gDeOGKSCNfPQMXX7E088Mbv11luHjRAY7vTuu++OoUzAm0VsHx0xvFy2AnJJffQJQZK1tdp0Q9AOHTo0vI0QTDyPJCQRUoheYggVIui55547VdvmgU1kxjM6k/iwdCQ6jfv17O6+++5BBNkXGHZnqnx23eHDh2cnTpwY5YpiFZQI2qdg+HDHNHwM+8ybCPtMyGDYEUMEKYOLwSYWEVKIMRjvIUYcYWy5E4MO6ZPeecPMsPeMNcIcYRTDTb6QSYw0S8YeI4+xhawCS2l+33S7KM5F+AdDPOTfs26/pWP5PyH7wf64XmfIKLKXApL1TItuqJY8lIvE30G0ZLhTPHbW8dbJ/5t/NinHrCN0pvLAkhwipzJkyzKePWSYa3a/AjUnMD43dDKGwvjNN9+McyyC8+ZZFUVRFEWxPcT8Eej4iy++GO2u2D8ICroCvUK7yt7Q4fLJJ5+MtlYbrbMaSWNmzEXtr4DSbBNxhECnMi8YQ6N4AwXafp3dSBJT1dNfDKlCTJmRbFMR8uquu+4a3lFTQofuwyPo+PHjp3kEiRX7+OOPD3stHkElgopVUSJon4KwZRgx9iTCM/utSwQ3Fp0QIrwNJWMAEjryMcj08hO0ArxxT9yJMajs1ACcGoLWgUHHuCPsGXvWXa9rYfg57ph9DEAkEqIIuYRosp8BWRTnGvxj/jffuf8PSesfRspYR+j4P/yvSBvHKEby+r9C7oD8epz865b+QUpY5MFW69PlOuCJ4z/Of40ctu7a4tUTb0L7M+wUsWOWEb2LXKLlnZcfkOvKMfUlT4bFFkVRFEWxe+CdYhKbb7/9dgQ7NtOVeEFGHgjqLFaPuEE8hrTTdHnxfhBDOqaXIUPCxM9RzlTqZtGa6vnad4GhBY3mcUT/4U1j1jC2jPNsKkzM4xndcccdg+ApEVScKZQIKpbipptuGgaXWB6EahIh/vnnnw9XTF5FP//88xhixghlsDFKGZ4E9zT4K4M0Xgc7hfNLvIIIQUYuw85Sss8xhh4D0r4YmMppCBiSDEBGpW3GIQKJocmoDemkDuWVlcd9Mridryh2Ct+aBjlkBJLFdggUHjn+C/CdIWb8H44pY9u/4lv0v1lX3nF1yeuYdf9YyFz/lnPnnPYr438LAaKe/H+Or4P8d85DSfHf+WeQN46FiPXv2O/ayAPXp6fQvyZmAGUx/688t9xyyyCq/KPT/16d6lNODB+k87rwfD2ToiiKoih2B4IV//bbb2MJhorRDTJEXMcTsgbMTCxANM+dn376aexbhgsvvHCUNQOnOh999NFBMtEr7OMthGBC+DgP3HDDDWPIGMLo9ddfH1OsbypCBN15552jo2tK6GRomKFzi4igDg0r1kWJoGIhtjOYROY3lIsQwubzFmJgYuvjYRAyiHGHhDly5MggjmwzbhnE8sVIts7jIWSR5Ng6BqvrJzQZohoOhrBrsx0DFgGkboIWKZQyjjFCXZOyDFDlQyAxcD0biYGaXgnbjFbnUI/yEmPWuZzXtnzO5byOTZ+zdeeRitURksPzDaz7jnxfefY57r36Tr0X8I7k8Q1SYJLP0repHkv57JMPMeM78s04PyKH0iKP96j+fOPqRu4oA47LK+XarIfsUc6680Cu858g35yla3YNzmUbfP+O+4Z92yFk/D/uyX/v20X6/vLLL7PPPvtsHPONy2sZ8kZSl3/ds8k/SBE0RDT37PmJFZD3twzyK1cURVEUxdkHsuLiiy8e8UjFuTHUaV5f0Xksj8DPbIcPPvjg1JHluO6664Y+wquIjmC4Nz0ldgb9iG5CLzHM6vbbbx+eQfSNq666avb111+P4WibimUeQe6JR5BA2p5BgERDBLG9Hnjggdk777xzWrmi2AlKBBVnDIS/qSF/+OGH0aMfLwjsvXUGo8aBwcgAZwzzmtBYGApD2BOCMQIZjllmPUYk4z77/ikYtCGSGMxIIQ1QjHoEUkgk+xyTB1mkjIQ8YvS6ftcln0bLPt4TqQusM7oFuM39TiGfsgxuy53co3pc+yYY0LkGZIp73Q65/zxLZeefSeA7CcHi2YC81hGPCEjP33bqoEDoTXI99nlOrsv35zud1kPpQGwicjxTx+Tz/SqjrHripbObyPU6p3cP9lnPsbxnz8gy12479+1bpox5lggd32rIS9+p+zBW3z36hn2fFBHHET/OZVy/vKZR54789NNPj/MURVEURbG/QC+gZxiidOWVV45JF+gciBs6Pb1CLB86hCW94+jRo6dKb4+bb755ds0114wh7+wIdoPzSfQYgaHViQjhPYSUch7nDnKNm4itPILocJ4hXUsn+vz08Ygus4Z5FmIl8RiitxXFKmA9bOZfUZxzIIRjpMJUIGskGJV6EgLED1dPQ84EerPNgEWSpBeAkI8hTnBixtXLuGeQI4aQSmmIdkNIxuieYqt985jPY5sBPvUuAkvPifCPIT+F456BhsNyGeGQesVOktSLANjJ9f5b0JB5Pxp078Y1LUKeBSBlkDne46LrV188Z5InS+9+kbeJ8+wEi/LttPwqQC56V54XMsa7dh7LeKD5fpCJnpF83rEeMM+AUoTA8Q25d/+I/fIYkuX/oDwZqjVVLnxPlDWk2fz3N//cbXsfUlEURVEU+xd0BvqAGb7ef//9MSU8vYxeIb4fr5yXX3556CzLdNet8MILL4w4RII+6/Cjf6hDp+n9998/iJEHH3xwXINEf9orCBGEwDLNvWdIl6O7uc9jx47NnnrqqdP0ZbOnmSpfXjGTBN1mGxXFKqDV774FUxRrgFGrJyFGNQGP3CEIGbC25UlDYzuJUascQx9B9Pbbb89uu+22QSRJjGCNAvJBXnXGs4Ng5VWBZACCVMPlHM5lvzqdW1l1OefZBjLA9W1HQjju2qVNQMgD79ZznCcXtoI8+QY2Da5NDCpkim/MO+EVhsjx7F2zoVL25d69Cx421uWxjrhRh20KADLG92afni2ePPIZhnnjjTf+/f7jESRZTx2Wjuecrs3S/gzXQhQhluQJ7BeQUd6iKIqiKIpVQN8RI0gHXvQcOgzvFZ7b64AnMtKHB3d0QfXSp3RwGUFA39+LcA/iGen0++6778Z0+Zdffvns999/H+nDDz8cAbPBPdPZTp48OTyw6HGIINPxlwgqVkWJoGIjQKgRbrsFvQNXXHHFaIQy5bXGSC+CJVLBvniI8Mox9aXGy34kheuRVyA6cY0Y9sgjMyAggxjZSKQY/OA+1K28sralkEsR4LnfEFRTOIYASDDhKRwDZeTZT/C8kRaw1bdiH0IGGZLtKbxj71c93g3IgxjxDkOg5L05F+IlcExZ79I3knehzgMHDoz83okGncJy3nnnDWVFfYgXSRnXZ+z8s88+O84JymrMfU/OYz3xq5xTfC3Xom6KlFkwiqIoiqIoNgn0nHn9a4rtjm+FnZZZp+5NAo+gTz/9dHbttdeOqeQRWzx/xEgyBO7555//W2/kXWUoGd32pZdeGkGxdVoXxSooEVScc1i3ITDlJTae8a0OQLjovcDIG6qFCOK+aTiaPIx6PRTzpA9hbB8j3j7lkD7ZFzIisWmmcH7kgphKiKqpK6i6lFM/7yb3ad8i5JoQYIioZXnPJFwHrxcNmPtd9r7ybJE8hkFZ3yq/52gYoWfm+c7DM9UjlWcP6vEO1Wtp2/UA4sX3kHNZKutZhgh0Le4B6YOk8b0gdXwTgiHnW8r5ACH066+/zu67775Te1bHomdQFEVRFEVR7C3Q65555pkx+Yag0TzBeYDTI027/9VXX41p8QXKpn8KyC2ANJ3yzTffnF1//fVDNy2KVVAiqCg2EJdddtnSKTURSMiEkCTSVghZ8ddffw1CC3kwJZbONEK08HhBlPB6yZClRXDMfRhDrWFcBPUgZHhwFUVRFEVRFMVeAF3dNPdinT700EOz48ePj9nOkEC80HVkGnEQXH311WNoGL3a7GGGx4ntWBSroERQUWwgDGsz28IyGDqGVEHsLCKCeLkgUswCxcVU/riVni3w3NGgXXLJJcMraFEA58A1g0ZuOwiCrAelKIqiKIqiKPYC6PGGgRlBILzFK6+8MnvyySfHcLGPPvpoeJ8LOxHwADIcTCeo6fKFEBA6oChWQYmgothAIEjuueeeIeDnobHQA6CHwHIRCQQ8aeQxnMlwtnjXnE24BsOn3COX1hA9i+D6wdCuZZ5D7ovbrCFwRVEURVEURbEXQJc/dOjQ0PvN5moW5e+//37oy4cPHx4zsE31ZbMoHzx4cOjIvOFPnDhxGlFUFDsBC/I//1stimITEKKnWA99fkVRFEVRFMVexiJ9tnpusTuYzf4Lf8hkCO/zVLIAAAAASUVORK5CYII="/>
          <p:cNvSpPr>
            <a:spLocks noChangeAspect="1" noChangeArrowheads="1"/>
          </p:cNvSpPr>
          <p:nvPr/>
        </p:nvSpPr>
        <p:spPr bwMode="auto">
          <a:xfrm>
            <a:off x="365124" y="7937"/>
            <a:ext cx="5654675" cy="56546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4447607" y="3244334"/>
            <a:ext cx="248786" cy="369332"/>
          </a:xfrm>
          <a:prstGeom prst="rect">
            <a:avLst/>
          </a:prstGeom>
        </p:spPr>
        <p:txBody>
          <a:bodyPr wrap="none">
            <a:spAutoFit/>
          </a:bodyPr>
          <a:lstStyle/>
          <a:p>
            <a:r>
              <a:rPr lang="en-US" dirty="0"/>
              <a:t> </a:t>
            </a:r>
          </a:p>
        </p:txBody>
      </p:sp>
      <p:sp>
        <p:nvSpPr>
          <p:cNvPr id="8" name="Rectangle 7"/>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10" name="Picture 9"/>
          <p:cNvPicPr>
            <a:picLocks noChangeAspect="1"/>
          </p:cNvPicPr>
          <p:nvPr/>
        </p:nvPicPr>
        <p:blipFill>
          <a:blip r:embed="rId2"/>
          <a:stretch>
            <a:fillRect/>
          </a:stretch>
        </p:blipFill>
        <p:spPr>
          <a:xfrm>
            <a:off x="570449" y="1371600"/>
            <a:ext cx="8245475" cy="5029200"/>
          </a:xfrm>
          <a:prstGeom prst="rect">
            <a:avLst/>
          </a:prstGeom>
        </p:spPr>
      </p:pic>
      <p:sp>
        <p:nvSpPr>
          <p:cNvPr id="11" name="Title 10"/>
          <p:cNvSpPr>
            <a:spLocks noGrp="1"/>
          </p:cNvSpPr>
          <p:nvPr>
            <p:ph type="title"/>
          </p:nvPr>
        </p:nvSpPr>
        <p:spPr>
          <a:xfrm>
            <a:off x="768096" y="585216"/>
            <a:ext cx="7290054" cy="633984"/>
          </a:xfrm>
        </p:spPr>
        <p:txBody>
          <a:bodyPr>
            <a:normAutofit fontScale="90000"/>
          </a:bodyPr>
          <a:lstStyle/>
          <a:p>
            <a:r>
              <a:rPr lang="en-US" dirty="0"/>
              <a:t>Bill passage process</a:t>
            </a:r>
          </a:p>
        </p:txBody>
      </p:sp>
      <p:sp>
        <p:nvSpPr>
          <p:cNvPr id="14" name="TextBox 13"/>
          <p:cNvSpPr txBox="1"/>
          <p:nvPr/>
        </p:nvSpPr>
        <p:spPr>
          <a:xfrm>
            <a:off x="914400" y="6477000"/>
            <a:ext cx="3124200" cy="246221"/>
          </a:xfrm>
          <a:prstGeom prst="rect">
            <a:avLst/>
          </a:prstGeom>
          <a:noFill/>
        </p:spPr>
        <p:txBody>
          <a:bodyPr wrap="square" rtlCol="0">
            <a:spAutoFit/>
          </a:bodyPr>
          <a:lstStyle/>
          <a:p>
            <a:r>
              <a:rPr lang="en-US" sz="1000" dirty="0"/>
              <a:t>forwardtogether.org</a:t>
            </a:r>
          </a:p>
        </p:txBody>
      </p:sp>
    </p:spTree>
    <p:extLst>
      <p:ext uri="{BB962C8B-B14F-4D97-AF65-F5344CB8AC3E}">
        <p14:creationId xmlns:p14="http://schemas.microsoft.com/office/powerpoint/2010/main" val="9341028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CF8A7998CF03498C7D1FF04493261C" ma:contentTypeVersion="4" ma:contentTypeDescription="Create a new document." ma:contentTypeScope="" ma:versionID="ea2dc1329cb497bafd283790a4f8c026">
  <xsd:schema xmlns:xsd="http://www.w3.org/2001/XMLSchema" xmlns:xs="http://www.w3.org/2001/XMLSchema" xmlns:p="http://schemas.microsoft.com/office/2006/metadata/properties" xmlns:ns2="0855475f-777a-4953-b852-23ba586f2bf9" xmlns:ns3="fa4d4487-9b1e-45d4-94d9-8b18b06aa304" targetNamespace="http://schemas.microsoft.com/office/2006/metadata/properties" ma:root="true" ma:fieldsID="c92cc017ea3d9d8bcbec68847481f90b" ns2:_="" ns3:_="">
    <xsd:import namespace="0855475f-777a-4953-b852-23ba586f2bf9"/>
    <xsd:import namespace="fa4d4487-9b1e-45d4-94d9-8b18b06aa3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5475f-777a-4953-b852-23ba586f2b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4d4487-9b1e-45d4-94d9-8b18b06aa30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784328-2F22-418F-B85F-2317DB142247}">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0855475f-777a-4953-b852-23ba586f2bf9"/>
    <ds:schemaRef ds:uri="http://purl.org/dc/elements/1.1/"/>
    <ds:schemaRef ds:uri="fa4d4487-9b1e-45d4-94d9-8b18b06aa304"/>
    <ds:schemaRef ds:uri="http://www.w3.org/XML/1998/namespace"/>
    <ds:schemaRef ds:uri="http://purl.org/dc/terms/"/>
  </ds:schemaRefs>
</ds:datastoreItem>
</file>

<file path=customXml/itemProps2.xml><?xml version="1.0" encoding="utf-8"?>
<ds:datastoreItem xmlns:ds="http://schemas.openxmlformats.org/officeDocument/2006/customXml" ds:itemID="{CCDC656D-2D1D-400C-8C02-0A603FC00A11}">
  <ds:schemaRefs>
    <ds:schemaRef ds:uri="http://schemas.microsoft.com/sharepoint/v3/contenttype/forms"/>
  </ds:schemaRefs>
</ds:datastoreItem>
</file>

<file path=customXml/itemProps3.xml><?xml version="1.0" encoding="utf-8"?>
<ds:datastoreItem xmlns:ds="http://schemas.openxmlformats.org/officeDocument/2006/customXml" ds:itemID="{578070AC-E327-4A4D-AC46-22C051918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5475f-777a-4953-b852-23ba586f2bf9"/>
    <ds:schemaRef ds:uri="fa4d4487-9b1e-45d4-94d9-8b18b06aa3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366</TotalTime>
  <Words>3350</Words>
  <Application>Microsoft Office PowerPoint</Application>
  <PresentationFormat>On-screen Show (4:3)</PresentationFormat>
  <Paragraphs>238</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Times New Roman</vt:lpstr>
      <vt:lpstr>Tw Cen MT</vt:lpstr>
      <vt:lpstr>Tw Cen MT Condensed</vt:lpstr>
      <vt:lpstr>Wingdings</vt:lpstr>
      <vt:lpstr>Wingdings 3</vt:lpstr>
      <vt:lpstr>Integral</vt:lpstr>
      <vt:lpstr>Capital Outlay NM Aging and Long Term Services Department</vt:lpstr>
      <vt:lpstr>Today’s Presentation topics </vt:lpstr>
      <vt:lpstr>What is Capital Outlay?</vt:lpstr>
      <vt:lpstr>Capital Outlay continued…… </vt:lpstr>
      <vt:lpstr>State bonds</vt:lpstr>
      <vt:lpstr>General Fund</vt:lpstr>
      <vt:lpstr>Bond Questionnaire - Spend-down Rule NMAC Title 2</vt:lpstr>
      <vt:lpstr>How do we ask for  Capital Outlay funds?</vt:lpstr>
      <vt:lpstr>Bill passage process</vt:lpstr>
      <vt:lpstr>Effective dates of law</vt:lpstr>
      <vt:lpstr>If Awarded? When do we get the $$</vt:lpstr>
      <vt:lpstr>Executive Order 2013-006 </vt:lpstr>
      <vt:lpstr>Executive Order 2013-06  Agency Responsibilities</vt:lpstr>
      <vt:lpstr>Special Grant Conditions</vt:lpstr>
      <vt:lpstr>Conditions…..</vt:lpstr>
      <vt:lpstr>Conditions</vt:lpstr>
      <vt:lpstr>Grant Agreement Articles</vt:lpstr>
      <vt:lpstr>Grant Agreement Articles cont….</vt:lpstr>
      <vt:lpstr>Grant Agreement Articles cont….</vt:lpstr>
      <vt:lpstr>Grants Management</vt:lpstr>
      <vt:lpstr>ALTSD WEbsite</vt:lpstr>
      <vt:lpstr>Timelines</vt:lpstr>
      <vt:lpstr>Notice of Obligation</vt:lpstr>
      <vt:lpstr>PowerPoint Presentation</vt:lpstr>
      <vt:lpstr>PowerPoint Presentation</vt:lpstr>
      <vt:lpstr>Scope of Work</vt:lpstr>
      <vt:lpstr>PowerPoint Presentation</vt:lpstr>
      <vt:lpstr>Reporting</vt:lpstr>
      <vt:lpstr>Expenditures</vt:lpstr>
      <vt:lpstr>Reimbursement Requests</vt:lpstr>
      <vt:lpstr>SUPPORTING DOCUMENTS</vt:lpstr>
      <vt:lpstr>PowerPoint Presentation</vt:lpstr>
      <vt:lpstr>PowerPoint Presentation</vt:lpstr>
      <vt:lpstr>Close out Procedures</vt:lpstr>
      <vt:lpstr>Questions????</vt:lpstr>
    </vt:vector>
  </TitlesOfParts>
  <Company>NMALTSD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Outlay</dc:title>
  <dc:creator>Barbara Romero</dc:creator>
  <cp:keywords/>
  <cp:lastModifiedBy>Barbara Romero</cp:lastModifiedBy>
  <cp:revision>179</cp:revision>
  <cp:lastPrinted>2016-10-31T20:09:48Z</cp:lastPrinted>
  <dcterms:created xsi:type="dcterms:W3CDTF">2016-07-18T16:07:31Z</dcterms:created>
  <dcterms:modified xsi:type="dcterms:W3CDTF">2021-04-13T21:57:01Z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TC062561681033</vt:lpwstr>
  </property>
  <property fmtid="{D5CDD505-2E9C-101B-9397-08002B2CF9AE}" pid="3" name="ContentTypeId">
    <vt:lpwstr>0x0101009ECF8A7998CF03498C7D1FF04493261C</vt:lpwstr>
  </property>
  <property fmtid="{D5CDD505-2E9C-101B-9397-08002B2CF9AE}" pid="4" name="Order">
    <vt:r8>225200</vt:r8>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ComplianceAssetId">
    <vt:lpwstr/>
  </property>
</Properties>
</file>